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7.xml" ContentType="application/vnd.openxmlformats-officedocument.theme+xml"/>
  <Override PartName="/ppt/slideLayouts/slideLayout19.xml" ContentType="application/vnd.openxmlformats-officedocument.presentationml.slideLayout+xml"/>
  <Override PartName="/ppt/theme/theme8.xml" ContentType="application/vnd.openxmlformats-officedocument.theme+xml"/>
  <Override PartName="/ppt/slideLayouts/slideLayout2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1" r:id="rId3"/>
    <p:sldMasterId id="2147483674" r:id="rId4"/>
    <p:sldMasterId id="2147483676" r:id="rId5"/>
    <p:sldMasterId id="2147483679" r:id="rId6"/>
    <p:sldMasterId id="2147483681" r:id="rId7"/>
    <p:sldMasterId id="2147483684" r:id="rId8"/>
    <p:sldMasterId id="2147483686" r:id="rId9"/>
  </p:sldMasterIdLst>
  <p:notesMasterIdLst>
    <p:notesMasterId r:id="rId110"/>
  </p:notesMasterIdLst>
  <p:sldIdLst>
    <p:sldId id="258" r:id="rId10"/>
    <p:sldId id="259" r:id="rId11"/>
    <p:sldId id="954" r:id="rId12"/>
    <p:sldId id="1463" r:id="rId13"/>
    <p:sldId id="1464" r:id="rId14"/>
    <p:sldId id="1465" r:id="rId15"/>
    <p:sldId id="1466" r:id="rId16"/>
    <p:sldId id="1467" r:id="rId17"/>
    <p:sldId id="381" r:id="rId18"/>
    <p:sldId id="1808" r:id="rId19"/>
    <p:sldId id="1809" r:id="rId20"/>
    <p:sldId id="268" r:id="rId21"/>
    <p:sldId id="1730" r:id="rId22"/>
    <p:sldId id="1731" r:id="rId23"/>
    <p:sldId id="1643" r:id="rId24"/>
    <p:sldId id="273" r:id="rId25"/>
    <p:sldId id="1732" r:id="rId26"/>
    <p:sldId id="1733" r:id="rId27"/>
    <p:sldId id="1734" r:id="rId28"/>
    <p:sldId id="1735" r:id="rId29"/>
    <p:sldId id="1736" r:id="rId30"/>
    <p:sldId id="1738" r:id="rId31"/>
    <p:sldId id="1737" r:id="rId32"/>
    <p:sldId id="1739" r:id="rId33"/>
    <p:sldId id="276" r:id="rId34"/>
    <p:sldId id="1740" r:id="rId35"/>
    <p:sldId id="256" r:id="rId36"/>
    <p:sldId id="1741" r:id="rId37"/>
    <p:sldId id="1742" r:id="rId38"/>
    <p:sldId id="1743" r:id="rId39"/>
    <p:sldId id="1744" r:id="rId40"/>
    <p:sldId id="1606" r:id="rId41"/>
    <p:sldId id="1607" r:id="rId42"/>
    <p:sldId id="1608" r:id="rId43"/>
    <p:sldId id="305" r:id="rId44"/>
    <p:sldId id="306" r:id="rId45"/>
    <p:sldId id="1775" r:id="rId46"/>
    <p:sldId id="1621" r:id="rId47"/>
    <p:sldId id="1777" r:id="rId48"/>
    <p:sldId id="1778" r:id="rId49"/>
    <p:sldId id="1527" r:id="rId50"/>
    <p:sldId id="314" r:id="rId51"/>
    <p:sldId id="315" r:id="rId52"/>
    <p:sldId id="316" r:id="rId53"/>
    <p:sldId id="1712" r:id="rId54"/>
    <p:sldId id="320" r:id="rId55"/>
    <p:sldId id="1752" r:id="rId56"/>
    <p:sldId id="1779" r:id="rId57"/>
    <p:sldId id="1461" r:id="rId58"/>
    <p:sldId id="1780" r:id="rId59"/>
    <p:sldId id="1462" r:id="rId60"/>
    <p:sldId id="1781" r:id="rId61"/>
    <p:sldId id="1782" r:id="rId62"/>
    <p:sldId id="1783" r:id="rId63"/>
    <p:sldId id="1784" r:id="rId64"/>
    <p:sldId id="345" r:id="rId65"/>
    <p:sldId id="325" r:id="rId66"/>
    <p:sldId id="1786" r:id="rId67"/>
    <p:sldId id="1787" r:id="rId68"/>
    <p:sldId id="1788" r:id="rId69"/>
    <p:sldId id="260" r:id="rId70"/>
    <p:sldId id="1789" r:id="rId71"/>
    <p:sldId id="1790" r:id="rId72"/>
    <p:sldId id="1791" r:id="rId73"/>
    <p:sldId id="1792" r:id="rId74"/>
    <p:sldId id="264" r:id="rId75"/>
    <p:sldId id="265" r:id="rId76"/>
    <p:sldId id="266" r:id="rId77"/>
    <p:sldId id="267" r:id="rId78"/>
    <p:sldId id="1793" r:id="rId79"/>
    <p:sldId id="269" r:id="rId80"/>
    <p:sldId id="271" r:id="rId81"/>
    <p:sldId id="272" r:id="rId82"/>
    <p:sldId id="1794" r:id="rId83"/>
    <p:sldId id="352" r:id="rId84"/>
    <p:sldId id="274" r:id="rId85"/>
    <p:sldId id="1795" r:id="rId86"/>
    <p:sldId id="1638" r:id="rId87"/>
    <p:sldId id="357" r:id="rId88"/>
    <p:sldId id="1796" r:id="rId89"/>
    <p:sldId id="1797" r:id="rId90"/>
    <p:sldId id="1799" r:id="rId91"/>
    <p:sldId id="1801" r:id="rId92"/>
    <p:sldId id="280" r:id="rId93"/>
    <p:sldId id="279" r:id="rId94"/>
    <p:sldId id="283" r:id="rId95"/>
    <p:sldId id="1550" r:id="rId96"/>
    <p:sldId id="358" r:id="rId97"/>
    <p:sldId id="1690" r:id="rId98"/>
    <p:sldId id="1803" r:id="rId99"/>
    <p:sldId id="257" r:id="rId100"/>
    <p:sldId id="1804" r:id="rId101"/>
    <p:sldId id="1805" r:id="rId102"/>
    <p:sldId id="1806" r:id="rId103"/>
    <p:sldId id="1807" r:id="rId104"/>
    <p:sldId id="1811" r:id="rId105"/>
    <p:sldId id="1810" r:id="rId106"/>
    <p:sldId id="1812" r:id="rId107"/>
    <p:sldId id="1528" r:id="rId108"/>
    <p:sldId id="1641" r:id="rId1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9672B9D-0E47-46C7-8E70-B0BCE604846A}">
          <p14:sldIdLst>
            <p14:sldId id="258"/>
            <p14:sldId id="259"/>
            <p14:sldId id="954"/>
            <p14:sldId id="1463"/>
            <p14:sldId id="1464"/>
            <p14:sldId id="1465"/>
            <p14:sldId id="1466"/>
            <p14:sldId id="1467"/>
            <p14:sldId id="381"/>
            <p14:sldId id="1808"/>
            <p14:sldId id="1809"/>
            <p14:sldId id="268"/>
            <p14:sldId id="1730"/>
            <p14:sldId id="1731"/>
            <p14:sldId id="1643"/>
            <p14:sldId id="273"/>
            <p14:sldId id="1732"/>
            <p14:sldId id="1733"/>
            <p14:sldId id="1734"/>
            <p14:sldId id="1735"/>
            <p14:sldId id="1736"/>
            <p14:sldId id="1738"/>
            <p14:sldId id="1737"/>
            <p14:sldId id="1739"/>
            <p14:sldId id="276"/>
            <p14:sldId id="1740"/>
            <p14:sldId id="256"/>
            <p14:sldId id="1741"/>
            <p14:sldId id="1742"/>
            <p14:sldId id="1743"/>
            <p14:sldId id="1744"/>
            <p14:sldId id="1606"/>
            <p14:sldId id="1607"/>
            <p14:sldId id="1608"/>
            <p14:sldId id="305"/>
            <p14:sldId id="306"/>
            <p14:sldId id="1775"/>
            <p14:sldId id="1621"/>
            <p14:sldId id="1777"/>
            <p14:sldId id="1778"/>
            <p14:sldId id="1527"/>
            <p14:sldId id="314"/>
            <p14:sldId id="315"/>
            <p14:sldId id="316"/>
            <p14:sldId id="1712"/>
            <p14:sldId id="320"/>
            <p14:sldId id="1752"/>
            <p14:sldId id="1779"/>
            <p14:sldId id="1461"/>
            <p14:sldId id="1780"/>
            <p14:sldId id="1462"/>
            <p14:sldId id="1781"/>
            <p14:sldId id="1782"/>
            <p14:sldId id="1783"/>
            <p14:sldId id="1784"/>
            <p14:sldId id="345"/>
            <p14:sldId id="325"/>
            <p14:sldId id="1786"/>
            <p14:sldId id="1787"/>
            <p14:sldId id="1788"/>
            <p14:sldId id="260"/>
            <p14:sldId id="1789"/>
            <p14:sldId id="1790"/>
            <p14:sldId id="1791"/>
            <p14:sldId id="1792"/>
            <p14:sldId id="264"/>
            <p14:sldId id="265"/>
            <p14:sldId id="266"/>
            <p14:sldId id="267"/>
            <p14:sldId id="1793"/>
            <p14:sldId id="269"/>
            <p14:sldId id="271"/>
            <p14:sldId id="272"/>
            <p14:sldId id="1794"/>
            <p14:sldId id="352"/>
            <p14:sldId id="274"/>
            <p14:sldId id="1795"/>
            <p14:sldId id="1638"/>
            <p14:sldId id="357"/>
            <p14:sldId id="1796"/>
            <p14:sldId id="1797"/>
            <p14:sldId id="1799"/>
            <p14:sldId id="1801"/>
            <p14:sldId id="280"/>
            <p14:sldId id="279"/>
            <p14:sldId id="283"/>
            <p14:sldId id="1550"/>
            <p14:sldId id="358"/>
            <p14:sldId id="1690"/>
            <p14:sldId id="1803"/>
            <p14:sldId id="257"/>
            <p14:sldId id="1804"/>
            <p14:sldId id="1805"/>
            <p14:sldId id="1806"/>
            <p14:sldId id="1807"/>
            <p14:sldId id="1811"/>
            <p14:sldId id="1810"/>
            <p14:sldId id="1812"/>
            <p14:sldId id="1528"/>
            <p14:sldId id="164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347" autoAdjust="0"/>
    <p:restoredTop sz="94660"/>
  </p:normalViewPr>
  <p:slideViewPr>
    <p:cSldViewPr snapToGrid="0">
      <p:cViewPr varScale="1">
        <p:scale>
          <a:sx n="97" d="100"/>
          <a:sy n="97" d="100"/>
        </p:scale>
        <p:origin x="210" y="72"/>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viewProps" Target="viewProps.xml"/><Relationship Id="rId16" Type="http://schemas.openxmlformats.org/officeDocument/2006/relationships/slide" Target="slides/slide7.xml"/><Relationship Id="rId107" Type="http://schemas.openxmlformats.org/officeDocument/2006/relationships/slide" Target="slides/slide98.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theme" Target="theme/theme1.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slide" Target="slides/slide99.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slide" Target="slides/slide97.xml"/><Relationship Id="rId114" Type="http://schemas.openxmlformats.org/officeDocument/2006/relationships/tableStyles" Target="tableStyles.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slide" Target="slides/slide10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notesMaster" Target="notesMasters/notesMaster1.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slideMaster" Target="slideMasters/slideMaster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34535B-8245-49D8-8263-4A38DC3489CD}" type="datetimeFigureOut">
              <a:rPr lang="en-CA" smtClean="0"/>
              <a:t>2026-10-28</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EEF212-A9BC-4C51-A9AE-501852AA58A6}" type="slidenum">
              <a:rPr lang="en-CA" smtClean="0"/>
              <a:t>‹#›</a:t>
            </a:fld>
            <a:endParaRPr lang="en-CA" dirty="0"/>
          </a:p>
        </p:txBody>
      </p:sp>
    </p:spTree>
    <p:extLst>
      <p:ext uri="{BB962C8B-B14F-4D97-AF65-F5344CB8AC3E}">
        <p14:creationId xmlns:p14="http://schemas.microsoft.com/office/powerpoint/2010/main" val="3349608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4EEF212-A9BC-4C51-A9AE-501852AA58A6}" type="slidenum">
              <a:rPr lang="en-CA" smtClean="0"/>
              <a:t>87</a:t>
            </a:fld>
            <a:endParaRPr lang="en-CA" dirty="0"/>
          </a:p>
        </p:txBody>
      </p:sp>
    </p:spTree>
    <p:extLst>
      <p:ext uri="{BB962C8B-B14F-4D97-AF65-F5344CB8AC3E}">
        <p14:creationId xmlns:p14="http://schemas.microsoft.com/office/powerpoint/2010/main" val="3656647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4EEF212-A9BC-4C51-A9AE-501852AA58A6}" type="slidenum">
              <a:rPr lang="en-CA" smtClean="0"/>
              <a:t>100</a:t>
            </a:fld>
            <a:endParaRPr lang="en-CA" dirty="0"/>
          </a:p>
        </p:txBody>
      </p:sp>
    </p:spTree>
    <p:extLst>
      <p:ext uri="{BB962C8B-B14F-4D97-AF65-F5344CB8AC3E}">
        <p14:creationId xmlns:p14="http://schemas.microsoft.com/office/powerpoint/2010/main" val="306228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27D34-604A-4020-2CE4-E9C79611486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C3AC973F-1B7C-4FE1-3424-506BD5DA39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B0DE187A-6CC6-1D9A-380B-A61AB2ADBAEB}"/>
              </a:ext>
            </a:extLst>
          </p:cNvPr>
          <p:cNvSpPr>
            <a:spLocks noGrp="1"/>
          </p:cNvSpPr>
          <p:nvPr>
            <p:ph type="dt" sz="half" idx="10"/>
          </p:nvPr>
        </p:nvSpPr>
        <p:spPr/>
        <p:txBody>
          <a:bodyPr/>
          <a:lstStyle/>
          <a:p>
            <a:fld id="{E38D1EC8-E928-49E3-9ECB-0463592414A4}" type="datetimeFigureOut">
              <a:rPr lang="en-CA" smtClean="0"/>
              <a:t>2026-10-28</a:t>
            </a:fld>
            <a:endParaRPr lang="en-CA" dirty="0"/>
          </a:p>
        </p:txBody>
      </p:sp>
      <p:sp>
        <p:nvSpPr>
          <p:cNvPr id="5" name="Footer Placeholder 4">
            <a:extLst>
              <a:ext uri="{FF2B5EF4-FFF2-40B4-BE49-F238E27FC236}">
                <a16:creationId xmlns:a16="http://schemas.microsoft.com/office/drawing/2014/main" id="{49D99BE1-456B-E2DC-E8B7-CE7A1B7FEFAF}"/>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E728D994-B0C0-D4F7-D2AA-03EDD145B15C}"/>
              </a:ext>
            </a:extLst>
          </p:cNvPr>
          <p:cNvSpPr>
            <a:spLocks noGrp="1"/>
          </p:cNvSpPr>
          <p:nvPr>
            <p:ph type="sldNum" sz="quarter" idx="12"/>
          </p:nvPr>
        </p:nvSpPr>
        <p:spPr/>
        <p:txBody>
          <a:bodyPr/>
          <a:lstStyle/>
          <a:p>
            <a:fld id="{6F561CC2-1FDA-429A-8DD1-EC8BE80E5158}" type="slidenum">
              <a:rPr lang="en-CA" smtClean="0"/>
              <a:t>‹#›</a:t>
            </a:fld>
            <a:endParaRPr lang="en-CA" dirty="0"/>
          </a:p>
        </p:txBody>
      </p:sp>
    </p:spTree>
    <p:extLst>
      <p:ext uri="{BB962C8B-B14F-4D97-AF65-F5344CB8AC3E}">
        <p14:creationId xmlns:p14="http://schemas.microsoft.com/office/powerpoint/2010/main" val="4199756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FB02A-D88C-2DE8-5633-B8EE7B74163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7E6C9DDE-AC5C-B95E-BE67-5214E4627D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3894BFA-1771-8E35-6063-3F0428C84D18}"/>
              </a:ext>
            </a:extLst>
          </p:cNvPr>
          <p:cNvSpPr>
            <a:spLocks noGrp="1"/>
          </p:cNvSpPr>
          <p:nvPr>
            <p:ph type="dt" sz="half" idx="10"/>
          </p:nvPr>
        </p:nvSpPr>
        <p:spPr/>
        <p:txBody>
          <a:bodyPr/>
          <a:lstStyle/>
          <a:p>
            <a:fld id="{E38D1EC8-E928-49E3-9ECB-0463592414A4}" type="datetimeFigureOut">
              <a:rPr lang="en-CA" smtClean="0"/>
              <a:t>2026-10-28</a:t>
            </a:fld>
            <a:endParaRPr lang="en-CA" dirty="0"/>
          </a:p>
        </p:txBody>
      </p:sp>
      <p:sp>
        <p:nvSpPr>
          <p:cNvPr id="5" name="Footer Placeholder 4">
            <a:extLst>
              <a:ext uri="{FF2B5EF4-FFF2-40B4-BE49-F238E27FC236}">
                <a16:creationId xmlns:a16="http://schemas.microsoft.com/office/drawing/2014/main" id="{1E6F0519-3FEE-FD67-BC1B-53EA406898BA}"/>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F3955617-62C0-1E39-8EF5-B83A7E4D01B1}"/>
              </a:ext>
            </a:extLst>
          </p:cNvPr>
          <p:cNvSpPr>
            <a:spLocks noGrp="1"/>
          </p:cNvSpPr>
          <p:nvPr>
            <p:ph type="sldNum" sz="quarter" idx="12"/>
          </p:nvPr>
        </p:nvSpPr>
        <p:spPr/>
        <p:txBody>
          <a:bodyPr/>
          <a:lstStyle/>
          <a:p>
            <a:fld id="{6F561CC2-1FDA-429A-8DD1-EC8BE80E5158}" type="slidenum">
              <a:rPr lang="en-CA" smtClean="0"/>
              <a:t>‹#›</a:t>
            </a:fld>
            <a:endParaRPr lang="en-CA" dirty="0"/>
          </a:p>
        </p:txBody>
      </p:sp>
    </p:spTree>
    <p:extLst>
      <p:ext uri="{BB962C8B-B14F-4D97-AF65-F5344CB8AC3E}">
        <p14:creationId xmlns:p14="http://schemas.microsoft.com/office/powerpoint/2010/main" val="4188326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AE0A3-3139-1637-061D-D98100EF3FF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AA65405F-F23E-FD1B-FCE8-026E1AF060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0DCD0B-6B16-E29C-B03A-67B68D82AE86}"/>
              </a:ext>
            </a:extLst>
          </p:cNvPr>
          <p:cNvSpPr>
            <a:spLocks noGrp="1"/>
          </p:cNvSpPr>
          <p:nvPr>
            <p:ph type="dt" sz="half" idx="10"/>
          </p:nvPr>
        </p:nvSpPr>
        <p:spPr/>
        <p:txBody>
          <a:bodyPr/>
          <a:lstStyle/>
          <a:p>
            <a:fld id="{E38D1EC8-E928-49E3-9ECB-0463592414A4}" type="datetimeFigureOut">
              <a:rPr lang="en-CA" smtClean="0"/>
              <a:t>2026-10-28</a:t>
            </a:fld>
            <a:endParaRPr lang="en-CA" dirty="0"/>
          </a:p>
        </p:txBody>
      </p:sp>
      <p:sp>
        <p:nvSpPr>
          <p:cNvPr id="5" name="Footer Placeholder 4">
            <a:extLst>
              <a:ext uri="{FF2B5EF4-FFF2-40B4-BE49-F238E27FC236}">
                <a16:creationId xmlns:a16="http://schemas.microsoft.com/office/drawing/2014/main" id="{FAD3DC60-0D33-064C-E718-BC2AA55AAC95}"/>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712141E0-2E8F-20CA-90B9-F676491B12A1}"/>
              </a:ext>
            </a:extLst>
          </p:cNvPr>
          <p:cNvSpPr>
            <a:spLocks noGrp="1"/>
          </p:cNvSpPr>
          <p:nvPr>
            <p:ph type="sldNum" sz="quarter" idx="12"/>
          </p:nvPr>
        </p:nvSpPr>
        <p:spPr/>
        <p:txBody>
          <a:bodyPr/>
          <a:lstStyle/>
          <a:p>
            <a:fld id="{6F561CC2-1FDA-429A-8DD1-EC8BE80E5158}" type="slidenum">
              <a:rPr lang="en-CA" smtClean="0"/>
              <a:t>‹#›</a:t>
            </a:fld>
            <a:endParaRPr lang="en-CA" dirty="0"/>
          </a:p>
        </p:txBody>
      </p:sp>
    </p:spTree>
    <p:extLst>
      <p:ext uri="{BB962C8B-B14F-4D97-AF65-F5344CB8AC3E}">
        <p14:creationId xmlns:p14="http://schemas.microsoft.com/office/powerpoint/2010/main" val="3931772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E9E49-9467-DB23-B5EA-6FAC8D45940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55A77D82-BA07-9536-560F-D77ACD59953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AD8358B-483A-0A06-CF0A-D92C2592CB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D4C0F5CD-6940-696C-DED1-E434E9AFC35F}"/>
              </a:ext>
            </a:extLst>
          </p:cNvPr>
          <p:cNvSpPr>
            <a:spLocks noGrp="1"/>
          </p:cNvSpPr>
          <p:nvPr>
            <p:ph type="dt" sz="half" idx="10"/>
          </p:nvPr>
        </p:nvSpPr>
        <p:spPr/>
        <p:txBody>
          <a:bodyPr/>
          <a:lstStyle/>
          <a:p>
            <a:fld id="{E38D1EC8-E928-49E3-9ECB-0463592414A4}" type="datetimeFigureOut">
              <a:rPr lang="en-CA" smtClean="0"/>
              <a:t>2026-10-28</a:t>
            </a:fld>
            <a:endParaRPr lang="en-CA" dirty="0"/>
          </a:p>
        </p:txBody>
      </p:sp>
      <p:sp>
        <p:nvSpPr>
          <p:cNvPr id="6" name="Footer Placeholder 5">
            <a:extLst>
              <a:ext uri="{FF2B5EF4-FFF2-40B4-BE49-F238E27FC236}">
                <a16:creationId xmlns:a16="http://schemas.microsoft.com/office/drawing/2014/main" id="{1904DB8A-B93E-2683-1AF7-F7FE0436756C}"/>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C3858EBA-ED82-7E87-F905-20C05480EEDC}"/>
              </a:ext>
            </a:extLst>
          </p:cNvPr>
          <p:cNvSpPr>
            <a:spLocks noGrp="1"/>
          </p:cNvSpPr>
          <p:nvPr>
            <p:ph type="sldNum" sz="quarter" idx="12"/>
          </p:nvPr>
        </p:nvSpPr>
        <p:spPr/>
        <p:txBody>
          <a:bodyPr/>
          <a:lstStyle/>
          <a:p>
            <a:fld id="{6F561CC2-1FDA-429A-8DD1-EC8BE80E5158}" type="slidenum">
              <a:rPr lang="en-CA" smtClean="0"/>
              <a:t>‹#›</a:t>
            </a:fld>
            <a:endParaRPr lang="en-CA" dirty="0"/>
          </a:p>
        </p:txBody>
      </p:sp>
    </p:spTree>
    <p:extLst>
      <p:ext uri="{BB962C8B-B14F-4D97-AF65-F5344CB8AC3E}">
        <p14:creationId xmlns:p14="http://schemas.microsoft.com/office/powerpoint/2010/main" val="253837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A73E-D388-A4A7-B984-5A0DCE575980}"/>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4CB3E44-5C70-9A09-65F3-1632994C66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F744E4-32CC-F538-7E82-6F136C709D4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B6D887AD-DD30-1C42-B012-F334395946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32FBF2-37B4-C710-6B5A-BF2F3B597D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F633F35F-63DD-5603-4BC6-BD980BCCE598}"/>
              </a:ext>
            </a:extLst>
          </p:cNvPr>
          <p:cNvSpPr>
            <a:spLocks noGrp="1"/>
          </p:cNvSpPr>
          <p:nvPr>
            <p:ph type="dt" sz="half" idx="10"/>
          </p:nvPr>
        </p:nvSpPr>
        <p:spPr/>
        <p:txBody>
          <a:bodyPr/>
          <a:lstStyle/>
          <a:p>
            <a:fld id="{E38D1EC8-E928-49E3-9ECB-0463592414A4}" type="datetimeFigureOut">
              <a:rPr lang="en-CA" smtClean="0"/>
              <a:t>2026-10-28</a:t>
            </a:fld>
            <a:endParaRPr lang="en-CA" dirty="0"/>
          </a:p>
        </p:txBody>
      </p:sp>
      <p:sp>
        <p:nvSpPr>
          <p:cNvPr id="8" name="Footer Placeholder 7">
            <a:extLst>
              <a:ext uri="{FF2B5EF4-FFF2-40B4-BE49-F238E27FC236}">
                <a16:creationId xmlns:a16="http://schemas.microsoft.com/office/drawing/2014/main" id="{A2B4782E-F3D8-4F1A-D1A7-33F28F9A9C9D}"/>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992FDE2B-8975-B572-184A-D9A1E9A2D2AA}"/>
              </a:ext>
            </a:extLst>
          </p:cNvPr>
          <p:cNvSpPr>
            <a:spLocks noGrp="1"/>
          </p:cNvSpPr>
          <p:nvPr>
            <p:ph type="sldNum" sz="quarter" idx="12"/>
          </p:nvPr>
        </p:nvSpPr>
        <p:spPr/>
        <p:txBody>
          <a:bodyPr/>
          <a:lstStyle/>
          <a:p>
            <a:fld id="{6F561CC2-1FDA-429A-8DD1-EC8BE80E5158}" type="slidenum">
              <a:rPr lang="en-CA" smtClean="0"/>
              <a:t>‹#›</a:t>
            </a:fld>
            <a:endParaRPr lang="en-CA" dirty="0"/>
          </a:p>
        </p:txBody>
      </p:sp>
    </p:spTree>
    <p:extLst>
      <p:ext uri="{BB962C8B-B14F-4D97-AF65-F5344CB8AC3E}">
        <p14:creationId xmlns:p14="http://schemas.microsoft.com/office/powerpoint/2010/main" val="1402936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E4C30-D191-A2A9-C217-2B6AFBFE453B}"/>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69A2FF8-B41A-815F-E0EF-8965F16FCFF6}"/>
              </a:ext>
            </a:extLst>
          </p:cNvPr>
          <p:cNvSpPr>
            <a:spLocks noGrp="1"/>
          </p:cNvSpPr>
          <p:nvPr>
            <p:ph type="dt" sz="half" idx="10"/>
          </p:nvPr>
        </p:nvSpPr>
        <p:spPr/>
        <p:txBody>
          <a:bodyPr/>
          <a:lstStyle/>
          <a:p>
            <a:fld id="{E38D1EC8-E928-49E3-9ECB-0463592414A4}" type="datetimeFigureOut">
              <a:rPr lang="en-CA" smtClean="0"/>
              <a:t>2026-10-28</a:t>
            </a:fld>
            <a:endParaRPr lang="en-CA" dirty="0"/>
          </a:p>
        </p:txBody>
      </p:sp>
      <p:sp>
        <p:nvSpPr>
          <p:cNvPr id="4" name="Footer Placeholder 3">
            <a:extLst>
              <a:ext uri="{FF2B5EF4-FFF2-40B4-BE49-F238E27FC236}">
                <a16:creationId xmlns:a16="http://schemas.microsoft.com/office/drawing/2014/main" id="{FC900A2E-7A27-8403-D10F-CD975F450C2B}"/>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9157D553-2056-54E8-59BF-60E5B6425843}"/>
              </a:ext>
            </a:extLst>
          </p:cNvPr>
          <p:cNvSpPr>
            <a:spLocks noGrp="1"/>
          </p:cNvSpPr>
          <p:nvPr>
            <p:ph type="sldNum" sz="quarter" idx="12"/>
          </p:nvPr>
        </p:nvSpPr>
        <p:spPr/>
        <p:txBody>
          <a:bodyPr/>
          <a:lstStyle/>
          <a:p>
            <a:fld id="{6F561CC2-1FDA-429A-8DD1-EC8BE80E5158}" type="slidenum">
              <a:rPr lang="en-CA" smtClean="0"/>
              <a:t>‹#›</a:t>
            </a:fld>
            <a:endParaRPr lang="en-CA" dirty="0"/>
          </a:p>
        </p:txBody>
      </p:sp>
    </p:spTree>
    <p:extLst>
      <p:ext uri="{BB962C8B-B14F-4D97-AF65-F5344CB8AC3E}">
        <p14:creationId xmlns:p14="http://schemas.microsoft.com/office/powerpoint/2010/main" val="1777630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E22D36-036C-BB84-3D70-2195AAF7CD5E}"/>
              </a:ext>
            </a:extLst>
          </p:cNvPr>
          <p:cNvSpPr>
            <a:spLocks noGrp="1"/>
          </p:cNvSpPr>
          <p:nvPr>
            <p:ph type="dt" sz="half" idx="10"/>
          </p:nvPr>
        </p:nvSpPr>
        <p:spPr/>
        <p:txBody>
          <a:bodyPr/>
          <a:lstStyle/>
          <a:p>
            <a:fld id="{E38D1EC8-E928-49E3-9ECB-0463592414A4}" type="datetimeFigureOut">
              <a:rPr lang="en-CA" smtClean="0"/>
              <a:t>2026-10-28</a:t>
            </a:fld>
            <a:endParaRPr lang="en-CA" dirty="0"/>
          </a:p>
        </p:txBody>
      </p:sp>
      <p:sp>
        <p:nvSpPr>
          <p:cNvPr id="3" name="Footer Placeholder 2">
            <a:extLst>
              <a:ext uri="{FF2B5EF4-FFF2-40B4-BE49-F238E27FC236}">
                <a16:creationId xmlns:a16="http://schemas.microsoft.com/office/drawing/2014/main" id="{2415DD38-6CF0-8B47-EA96-ABBE9E88F395}"/>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A0B75304-A43A-7CD9-0906-C598ED99DA86}"/>
              </a:ext>
            </a:extLst>
          </p:cNvPr>
          <p:cNvSpPr>
            <a:spLocks noGrp="1"/>
          </p:cNvSpPr>
          <p:nvPr>
            <p:ph type="sldNum" sz="quarter" idx="12"/>
          </p:nvPr>
        </p:nvSpPr>
        <p:spPr/>
        <p:txBody>
          <a:bodyPr/>
          <a:lstStyle/>
          <a:p>
            <a:fld id="{6F561CC2-1FDA-429A-8DD1-EC8BE80E5158}" type="slidenum">
              <a:rPr lang="en-CA" smtClean="0"/>
              <a:t>‹#›</a:t>
            </a:fld>
            <a:endParaRPr lang="en-CA" dirty="0"/>
          </a:p>
        </p:txBody>
      </p:sp>
    </p:spTree>
    <p:extLst>
      <p:ext uri="{BB962C8B-B14F-4D97-AF65-F5344CB8AC3E}">
        <p14:creationId xmlns:p14="http://schemas.microsoft.com/office/powerpoint/2010/main" val="3391796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72EA-9AD7-0E5B-0607-167D41B64D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D658ADFB-3A93-FC9B-BCB8-0AA8DBAA81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CA078EBC-B39C-53F0-40A6-E6D190AEFD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EFA976-B6D4-5B8F-A2CF-D14504883443}"/>
              </a:ext>
            </a:extLst>
          </p:cNvPr>
          <p:cNvSpPr>
            <a:spLocks noGrp="1"/>
          </p:cNvSpPr>
          <p:nvPr>
            <p:ph type="dt" sz="half" idx="10"/>
          </p:nvPr>
        </p:nvSpPr>
        <p:spPr/>
        <p:txBody>
          <a:bodyPr/>
          <a:lstStyle/>
          <a:p>
            <a:fld id="{E38D1EC8-E928-49E3-9ECB-0463592414A4}" type="datetimeFigureOut">
              <a:rPr lang="en-CA" smtClean="0"/>
              <a:t>2026-10-28</a:t>
            </a:fld>
            <a:endParaRPr lang="en-CA" dirty="0"/>
          </a:p>
        </p:txBody>
      </p:sp>
      <p:sp>
        <p:nvSpPr>
          <p:cNvPr id="6" name="Footer Placeholder 5">
            <a:extLst>
              <a:ext uri="{FF2B5EF4-FFF2-40B4-BE49-F238E27FC236}">
                <a16:creationId xmlns:a16="http://schemas.microsoft.com/office/drawing/2014/main" id="{AEFE7725-CE2E-1FA5-17A6-3F66830D404A}"/>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2EB71AE9-D37A-90F2-0B23-5CE1CED96999}"/>
              </a:ext>
            </a:extLst>
          </p:cNvPr>
          <p:cNvSpPr>
            <a:spLocks noGrp="1"/>
          </p:cNvSpPr>
          <p:nvPr>
            <p:ph type="sldNum" sz="quarter" idx="12"/>
          </p:nvPr>
        </p:nvSpPr>
        <p:spPr/>
        <p:txBody>
          <a:bodyPr/>
          <a:lstStyle/>
          <a:p>
            <a:fld id="{6F561CC2-1FDA-429A-8DD1-EC8BE80E5158}" type="slidenum">
              <a:rPr lang="en-CA" smtClean="0"/>
              <a:t>‹#›</a:t>
            </a:fld>
            <a:endParaRPr lang="en-CA" dirty="0"/>
          </a:p>
        </p:txBody>
      </p:sp>
    </p:spTree>
    <p:extLst>
      <p:ext uri="{BB962C8B-B14F-4D97-AF65-F5344CB8AC3E}">
        <p14:creationId xmlns:p14="http://schemas.microsoft.com/office/powerpoint/2010/main" val="916899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48604-410E-DF1E-D4D3-758F60D021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E4039E3E-BE49-8763-9317-F7062EB0F2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a:extLst>
              <a:ext uri="{FF2B5EF4-FFF2-40B4-BE49-F238E27FC236}">
                <a16:creationId xmlns:a16="http://schemas.microsoft.com/office/drawing/2014/main" id="{0812205B-C8A3-64A2-C1BC-F0CA12F450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1F77EF-DC01-AD20-2B0A-196D44811171}"/>
              </a:ext>
            </a:extLst>
          </p:cNvPr>
          <p:cNvSpPr>
            <a:spLocks noGrp="1"/>
          </p:cNvSpPr>
          <p:nvPr>
            <p:ph type="dt" sz="half" idx="10"/>
          </p:nvPr>
        </p:nvSpPr>
        <p:spPr/>
        <p:txBody>
          <a:bodyPr/>
          <a:lstStyle/>
          <a:p>
            <a:fld id="{E38D1EC8-E928-49E3-9ECB-0463592414A4}" type="datetimeFigureOut">
              <a:rPr lang="en-CA" smtClean="0"/>
              <a:t>2026-10-28</a:t>
            </a:fld>
            <a:endParaRPr lang="en-CA" dirty="0"/>
          </a:p>
        </p:txBody>
      </p:sp>
      <p:sp>
        <p:nvSpPr>
          <p:cNvPr id="6" name="Footer Placeholder 5">
            <a:extLst>
              <a:ext uri="{FF2B5EF4-FFF2-40B4-BE49-F238E27FC236}">
                <a16:creationId xmlns:a16="http://schemas.microsoft.com/office/drawing/2014/main" id="{6E148A6C-8835-6986-462C-D7237211BC24}"/>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C809723E-EAB6-219B-4D38-9FEA5B04EE11}"/>
              </a:ext>
            </a:extLst>
          </p:cNvPr>
          <p:cNvSpPr>
            <a:spLocks noGrp="1"/>
          </p:cNvSpPr>
          <p:nvPr>
            <p:ph type="sldNum" sz="quarter" idx="12"/>
          </p:nvPr>
        </p:nvSpPr>
        <p:spPr/>
        <p:txBody>
          <a:bodyPr/>
          <a:lstStyle/>
          <a:p>
            <a:fld id="{6F561CC2-1FDA-429A-8DD1-EC8BE80E5158}" type="slidenum">
              <a:rPr lang="en-CA" smtClean="0"/>
              <a:t>‹#›</a:t>
            </a:fld>
            <a:endParaRPr lang="en-CA" dirty="0"/>
          </a:p>
        </p:txBody>
      </p:sp>
    </p:spTree>
    <p:extLst>
      <p:ext uri="{BB962C8B-B14F-4D97-AF65-F5344CB8AC3E}">
        <p14:creationId xmlns:p14="http://schemas.microsoft.com/office/powerpoint/2010/main" val="2369568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98639-8EB2-FC99-B36B-2E300D51A362}"/>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802C451-AC64-C7E8-ED19-D5FF87ABFE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26BCF05-7EBB-71A3-C06D-8AA1CD80EFCD}"/>
              </a:ext>
            </a:extLst>
          </p:cNvPr>
          <p:cNvSpPr>
            <a:spLocks noGrp="1"/>
          </p:cNvSpPr>
          <p:nvPr>
            <p:ph type="dt" sz="half" idx="10"/>
          </p:nvPr>
        </p:nvSpPr>
        <p:spPr/>
        <p:txBody>
          <a:bodyPr/>
          <a:lstStyle/>
          <a:p>
            <a:fld id="{E38D1EC8-E928-49E3-9ECB-0463592414A4}" type="datetimeFigureOut">
              <a:rPr lang="en-CA" smtClean="0"/>
              <a:t>2026-10-28</a:t>
            </a:fld>
            <a:endParaRPr lang="en-CA" dirty="0"/>
          </a:p>
        </p:txBody>
      </p:sp>
      <p:sp>
        <p:nvSpPr>
          <p:cNvPr id="5" name="Footer Placeholder 4">
            <a:extLst>
              <a:ext uri="{FF2B5EF4-FFF2-40B4-BE49-F238E27FC236}">
                <a16:creationId xmlns:a16="http://schemas.microsoft.com/office/drawing/2014/main" id="{9E0A514E-72C6-A324-BC69-39B0EA792C04}"/>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D738D327-81F9-86B5-CB90-B8185929BEB0}"/>
              </a:ext>
            </a:extLst>
          </p:cNvPr>
          <p:cNvSpPr>
            <a:spLocks noGrp="1"/>
          </p:cNvSpPr>
          <p:nvPr>
            <p:ph type="sldNum" sz="quarter" idx="12"/>
          </p:nvPr>
        </p:nvSpPr>
        <p:spPr/>
        <p:txBody>
          <a:bodyPr/>
          <a:lstStyle/>
          <a:p>
            <a:fld id="{6F561CC2-1FDA-429A-8DD1-EC8BE80E5158}" type="slidenum">
              <a:rPr lang="en-CA" smtClean="0"/>
              <a:t>‹#›</a:t>
            </a:fld>
            <a:endParaRPr lang="en-CA" dirty="0"/>
          </a:p>
        </p:txBody>
      </p:sp>
    </p:spTree>
    <p:extLst>
      <p:ext uri="{BB962C8B-B14F-4D97-AF65-F5344CB8AC3E}">
        <p14:creationId xmlns:p14="http://schemas.microsoft.com/office/powerpoint/2010/main" val="1867662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9FFBA8-07EE-0180-06B6-8468D3E080C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8E2AFCB-82FC-A476-7116-BC06DA5F6B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0339D34-1471-BB5D-0F77-A8B070F4159A}"/>
              </a:ext>
            </a:extLst>
          </p:cNvPr>
          <p:cNvSpPr>
            <a:spLocks noGrp="1"/>
          </p:cNvSpPr>
          <p:nvPr>
            <p:ph type="dt" sz="half" idx="10"/>
          </p:nvPr>
        </p:nvSpPr>
        <p:spPr/>
        <p:txBody>
          <a:bodyPr/>
          <a:lstStyle/>
          <a:p>
            <a:fld id="{E38D1EC8-E928-49E3-9ECB-0463592414A4}" type="datetimeFigureOut">
              <a:rPr lang="en-CA" smtClean="0"/>
              <a:t>2026-10-28</a:t>
            </a:fld>
            <a:endParaRPr lang="en-CA" dirty="0"/>
          </a:p>
        </p:txBody>
      </p:sp>
      <p:sp>
        <p:nvSpPr>
          <p:cNvPr id="5" name="Footer Placeholder 4">
            <a:extLst>
              <a:ext uri="{FF2B5EF4-FFF2-40B4-BE49-F238E27FC236}">
                <a16:creationId xmlns:a16="http://schemas.microsoft.com/office/drawing/2014/main" id="{76FEC81C-C541-B89B-5100-03D59F15C69F}"/>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DB4861D6-C3FA-6928-05B0-FA974201A9FE}"/>
              </a:ext>
            </a:extLst>
          </p:cNvPr>
          <p:cNvSpPr>
            <a:spLocks noGrp="1"/>
          </p:cNvSpPr>
          <p:nvPr>
            <p:ph type="sldNum" sz="quarter" idx="12"/>
          </p:nvPr>
        </p:nvSpPr>
        <p:spPr/>
        <p:txBody>
          <a:bodyPr/>
          <a:lstStyle/>
          <a:p>
            <a:fld id="{6F561CC2-1FDA-429A-8DD1-EC8BE80E5158}" type="slidenum">
              <a:rPr lang="en-CA" smtClean="0"/>
              <a:t>‹#›</a:t>
            </a:fld>
            <a:endParaRPr lang="en-CA" dirty="0"/>
          </a:p>
        </p:txBody>
      </p:sp>
    </p:spTree>
    <p:extLst>
      <p:ext uri="{BB962C8B-B14F-4D97-AF65-F5344CB8AC3E}">
        <p14:creationId xmlns:p14="http://schemas.microsoft.com/office/powerpoint/2010/main" val="868724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9B241C-9BF1-470C-9F29-42C2C461174A}" type="datetimeFigureOut">
              <a:rPr lang="en-CA" smtClean="0">
                <a:solidFill>
                  <a:prstClr val="black">
                    <a:tint val="75000"/>
                  </a:prstClr>
                </a:solidFill>
              </a:rPr>
              <a:pPr/>
              <a:t>2026-10-28</a:t>
            </a:fld>
            <a:endParaRPr lang="en-CA"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CA"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0A128FA3-AB5E-490F-9411-50D1AFE94FDB}" type="slidenum">
              <a:rPr lang="en-CA" smtClean="0">
                <a:solidFill>
                  <a:prstClr val="black">
                    <a:tint val="75000"/>
                  </a:prstClr>
                </a:solidFill>
              </a:rPr>
              <a:pPr/>
              <a:t>‹#›</a:t>
            </a:fld>
            <a:endParaRPr lang="en-CA" dirty="0">
              <a:solidFill>
                <a:prstClr val="black">
                  <a:tint val="75000"/>
                </a:prstClr>
              </a:solidFill>
            </a:endParaRPr>
          </a:p>
        </p:txBody>
      </p:sp>
    </p:spTree>
    <p:extLst>
      <p:ext uri="{BB962C8B-B14F-4D97-AF65-F5344CB8AC3E}">
        <p14:creationId xmlns:p14="http://schemas.microsoft.com/office/powerpoint/2010/main" val="1055162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8192CD-4C58-41F9-9BD7-C96511ED9727}" type="datetimeFigureOut">
              <a:rPr lang="en-CA" smtClean="0"/>
              <a:t>2026-10-28</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33A4CBD1-640D-4AC5-9BAC-6D4B77C9BE43}" type="slidenum">
              <a:rPr lang="en-CA" smtClean="0"/>
              <a:t>‹#›</a:t>
            </a:fld>
            <a:endParaRPr lang="en-CA" dirty="0"/>
          </a:p>
        </p:txBody>
      </p:sp>
    </p:spTree>
    <p:extLst>
      <p:ext uri="{BB962C8B-B14F-4D97-AF65-F5344CB8AC3E}">
        <p14:creationId xmlns:p14="http://schemas.microsoft.com/office/powerpoint/2010/main" val="1495948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F2F000-BDBC-3744-ADCA-05473F965B61}" type="datetimeFigureOut">
              <a:rPr lang="en-US" smtClean="0">
                <a:solidFill>
                  <a:prstClr val="black">
                    <a:tint val="75000"/>
                  </a:prstClr>
                </a:solidFill>
              </a:rPr>
              <a:pPr/>
              <a:t>10/28/2026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E891497D-11E4-8A4B-B32D-89E7F674A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25258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85DBE2-B5F2-4790-B6FE-88E921A3A67A}"/>
              </a:ext>
            </a:extLst>
          </p:cNvPr>
          <p:cNvSpPr>
            <a:spLocks noGrp="1"/>
          </p:cNvSpPr>
          <p:nvPr>
            <p:ph type="dt" sz="half" idx="10"/>
          </p:nvPr>
        </p:nvSpPr>
        <p:spPr/>
        <p:txBody>
          <a:bodyPr/>
          <a:lstStyle/>
          <a:p>
            <a:fld id="{2DA7FC78-177E-4CD1-895B-26B3C48A0657}" type="datetimeFigureOut">
              <a:rPr lang="en-CA" smtClean="0">
                <a:solidFill>
                  <a:prstClr val="black">
                    <a:tint val="75000"/>
                  </a:prstClr>
                </a:solidFill>
              </a:rPr>
              <a:pPr/>
              <a:t>2026-10-28</a:t>
            </a:fld>
            <a:endParaRPr lang="en-CA" dirty="0">
              <a:solidFill>
                <a:prstClr val="black">
                  <a:tint val="75000"/>
                </a:prstClr>
              </a:solidFill>
            </a:endParaRPr>
          </a:p>
        </p:txBody>
      </p:sp>
      <p:sp>
        <p:nvSpPr>
          <p:cNvPr id="3" name="Footer Placeholder 2">
            <a:extLst>
              <a:ext uri="{FF2B5EF4-FFF2-40B4-BE49-F238E27FC236}">
                <a16:creationId xmlns:a16="http://schemas.microsoft.com/office/drawing/2014/main" id="{593CF615-6DF8-4538-B1C6-2792B78A791A}"/>
              </a:ext>
            </a:extLst>
          </p:cNvPr>
          <p:cNvSpPr>
            <a:spLocks noGrp="1"/>
          </p:cNvSpPr>
          <p:nvPr>
            <p:ph type="ftr" sz="quarter" idx="11"/>
          </p:nvPr>
        </p:nvSpPr>
        <p:spPr/>
        <p:txBody>
          <a:bodyPr/>
          <a:lstStyle/>
          <a:p>
            <a:endParaRPr lang="en-CA" dirty="0">
              <a:solidFill>
                <a:prstClr val="black">
                  <a:tint val="75000"/>
                </a:prstClr>
              </a:solidFill>
            </a:endParaRPr>
          </a:p>
        </p:txBody>
      </p:sp>
      <p:sp>
        <p:nvSpPr>
          <p:cNvPr id="4" name="Slide Number Placeholder 3">
            <a:extLst>
              <a:ext uri="{FF2B5EF4-FFF2-40B4-BE49-F238E27FC236}">
                <a16:creationId xmlns:a16="http://schemas.microsoft.com/office/drawing/2014/main" id="{7FFC53BB-E6D6-411C-9643-F0B5C87EC99C}"/>
              </a:ext>
            </a:extLst>
          </p:cNvPr>
          <p:cNvSpPr>
            <a:spLocks noGrp="1"/>
          </p:cNvSpPr>
          <p:nvPr>
            <p:ph type="sldNum" sz="quarter" idx="12"/>
          </p:nvPr>
        </p:nvSpPr>
        <p:spPr/>
        <p:txBody>
          <a:bodyPr/>
          <a:lstStyle/>
          <a:p>
            <a:fld id="{E193A8CB-F773-4D95-B6B1-C23F24902A39}" type="slidenum">
              <a:rPr lang="en-CA" smtClean="0">
                <a:solidFill>
                  <a:prstClr val="black">
                    <a:tint val="75000"/>
                  </a:prstClr>
                </a:solidFill>
              </a:rPr>
              <a:pPr/>
              <a:t>‹#›</a:t>
            </a:fld>
            <a:endParaRPr lang="en-CA" dirty="0">
              <a:solidFill>
                <a:prstClr val="black">
                  <a:tint val="75000"/>
                </a:prstClr>
              </a:solidFill>
            </a:endParaRPr>
          </a:p>
        </p:txBody>
      </p:sp>
    </p:spTree>
    <p:extLst>
      <p:ext uri="{BB962C8B-B14F-4D97-AF65-F5344CB8AC3E}">
        <p14:creationId xmlns:p14="http://schemas.microsoft.com/office/powerpoint/2010/main" val="10074771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800F28-D26A-4A80-94B5-6BEEC63DCE9B}"/>
              </a:ext>
            </a:extLst>
          </p:cNvPr>
          <p:cNvSpPr>
            <a:spLocks noGrp="1"/>
          </p:cNvSpPr>
          <p:nvPr>
            <p:ph type="dt" sz="half" idx="10"/>
          </p:nvPr>
        </p:nvSpPr>
        <p:spPr/>
        <p:txBody>
          <a:bodyPr/>
          <a:lstStyle/>
          <a:p>
            <a:fld id="{BB0A4117-5CD3-48EB-91AF-FC3D613E1F63}" type="datetimeFigureOut">
              <a:rPr lang="en-CA" smtClean="0">
                <a:solidFill>
                  <a:prstClr val="black">
                    <a:tint val="75000"/>
                  </a:prstClr>
                </a:solidFill>
              </a:rPr>
              <a:pPr/>
              <a:t>2026-10-28</a:t>
            </a:fld>
            <a:endParaRPr lang="en-CA" dirty="0">
              <a:solidFill>
                <a:prstClr val="black">
                  <a:tint val="75000"/>
                </a:prstClr>
              </a:solidFill>
            </a:endParaRPr>
          </a:p>
        </p:txBody>
      </p:sp>
      <p:sp>
        <p:nvSpPr>
          <p:cNvPr id="3" name="Footer Placeholder 2">
            <a:extLst>
              <a:ext uri="{FF2B5EF4-FFF2-40B4-BE49-F238E27FC236}">
                <a16:creationId xmlns:a16="http://schemas.microsoft.com/office/drawing/2014/main" id="{21E9A988-E7C7-4DCE-AB5C-2DCF77AFA2C1}"/>
              </a:ext>
            </a:extLst>
          </p:cNvPr>
          <p:cNvSpPr>
            <a:spLocks noGrp="1"/>
          </p:cNvSpPr>
          <p:nvPr>
            <p:ph type="ftr" sz="quarter" idx="11"/>
          </p:nvPr>
        </p:nvSpPr>
        <p:spPr/>
        <p:txBody>
          <a:bodyPr/>
          <a:lstStyle/>
          <a:p>
            <a:endParaRPr lang="en-CA" dirty="0">
              <a:solidFill>
                <a:prstClr val="black">
                  <a:tint val="75000"/>
                </a:prstClr>
              </a:solidFill>
            </a:endParaRPr>
          </a:p>
        </p:txBody>
      </p:sp>
      <p:sp>
        <p:nvSpPr>
          <p:cNvPr id="4" name="Slide Number Placeholder 3">
            <a:extLst>
              <a:ext uri="{FF2B5EF4-FFF2-40B4-BE49-F238E27FC236}">
                <a16:creationId xmlns:a16="http://schemas.microsoft.com/office/drawing/2014/main" id="{B6AA5E32-2B37-4339-8B8E-85174F0172E8}"/>
              </a:ext>
            </a:extLst>
          </p:cNvPr>
          <p:cNvSpPr>
            <a:spLocks noGrp="1"/>
          </p:cNvSpPr>
          <p:nvPr>
            <p:ph type="sldNum" sz="quarter" idx="12"/>
          </p:nvPr>
        </p:nvSpPr>
        <p:spPr/>
        <p:txBody>
          <a:bodyPr/>
          <a:lstStyle/>
          <a:p>
            <a:fld id="{22BF4EBF-6D47-49CF-BD46-C453A2CD58A0}" type="slidenum">
              <a:rPr lang="en-CA" smtClean="0">
                <a:solidFill>
                  <a:prstClr val="black">
                    <a:tint val="75000"/>
                  </a:prstClr>
                </a:solidFill>
              </a:rPr>
              <a:pPr/>
              <a:t>‹#›</a:t>
            </a:fld>
            <a:endParaRPr lang="en-CA" dirty="0">
              <a:solidFill>
                <a:prstClr val="black">
                  <a:tint val="75000"/>
                </a:prstClr>
              </a:solidFill>
            </a:endParaRPr>
          </a:p>
        </p:txBody>
      </p:sp>
    </p:spTree>
    <p:extLst>
      <p:ext uri="{BB962C8B-B14F-4D97-AF65-F5344CB8AC3E}">
        <p14:creationId xmlns:p14="http://schemas.microsoft.com/office/powerpoint/2010/main" val="1729128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CA"/>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CF74F1D4-B969-4BA6-876F-F559942447AB}" type="datetimeFigureOut">
              <a:rPr lang="en-CA" smtClean="0"/>
              <a:t>2026-10-28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99DECE8-93A3-4E41-A382-0F6550A263B9}" type="slidenum">
              <a:rPr lang="en-CA" smtClean="0"/>
              <a:t>‹#›</a:t>
            </a:fld>
            <a:endParaRPr lang="en-CA"/>
          </a:p>
        </p:txBody>
      </p:sp>
    </p:spTree>
    <p:extLst>
      <p:ext uri="{BB962C8B-B14F-4D97-AF65-F5344CB8AC3E}">
        <p14:creationId xmlns:p14="http://schemas.microsoft.com/office/powerpoint/2010/main" val="7225523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74F1D4-B969-4BA6-876F-F559942447AB}" type="datetimeFigureOut">
              <a:rPr lang="en-CA" smtClean="0"/>
              <a:t>2026-10-28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99DECE8-93A3-4E41-A382-0F6550A263B9}" type="slidenum">
              <a:rPr lang="en-CA" smtClean="0"/>
              <a:t>‹#›</a:t>
            </a:fld>
            <a:endParaRPr lang="en-CA"/>
          </a:p>
        </p:txBody>
      </p:sp>
    </p:spTree>
    <p:extLst>
      <p:ext uri="{BB962C8B-B14F-4D97-AF65-F5344CB8AC3E}">
        <p14:creationId xmlns:p14="http://schemas.microsoft.com/office/powerpoint/2010/main" val="14779265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61012C-FEA4-805C-246C-351EF9ECB99E}"/>
              </a:ext>
            </a:extLst>
          </p:cNvPr>
          <p:cNvSpPr>
            <a:spLocks noGrp="1"/>
          </p:cNvSpPr>
          <p:nvPr>
            <p:ph type="dt" sz="half" idx="10"/>
          </p:nvPr>
        </p:nvSpPr>
        <p:spPr/>
        <p:txBody>
          <a:bodyPr/>
          <a:lstStyle/>
          <a:p>
            <a:fld id="{05F0BADC-0E63-4E35-84BF-9CA60C5E7367}" type="datetimeFigureOut">
              <a:rPr lang="en-CA" smtClean="0"/>
              <a:t>2026-10-28</a:t>
            </a:fld>
            <a:endParaRPr lang="en-CA"/>
          </a:p>
        </p:txBody>
      </p:sp>
      <p:sp>
        <p:nvSpPr>
          <p:cNvPr id="3" name="Footer Placeholder 2">
            <a:extLst>
              <a:ext uri="{FF2B5EF4-FFF2-40B4-BE49-F238E27FC236}">
                <a16:creationId xmlns:a16="http://schemas.microsoft.com/office/drawing/2014/main" id="{D4D9FB0D-5E4C-4892-8DEE-BD17DB4EB7E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1A0BF5A6-96C2-9950-18C6-0BB16FCA0998}"/>
              </a:ext>
            </a:extLst>
          </p:cNvPr>
          <p:cNvSpPr>
            <a:spLocks noGrp="1"/>
          </p:cNvSpPr>
          <p:nvPr>
            <p:ph type="sldNum" sz="quarter" idx="12"/>
          </p:nvPr>
        </p:nvSpPr>
        <p:spPr/>
        <p:txBody>
          <a:bodyPr/>
          <a:lstStyle/>
          <a:p>
            <a:fld id="{E3204D18-6B65-41C2-9573-169E1F2E5DAF}" type="slidenum">
              <a:rPr lang="en-CA" smtClean="0"/>
              <a:t>‹#›</a:t>
            </a:fld>
            <a:endParaRPr lang="en-CA"/>
          </a:p>
        </p:txBody>
      </p:sp>
    </p:spTree>
    <p:extLst>
      <p:ext uri="{BB962C8B-B14F-4D97-AF65-F5344CB8AC3E}">
        <p14:creationId xmlns:p14="http://schemas.microsoft.com/office/powerpoint/2010/main" val="16166821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750AE9-AD80-2E4E-A351-EB5571940049}" type="datetimeFigureOut">
              <a:rPr lang="en-US" smtClean="0">
                <a:solidFill>
                  <a:prstClr val="black">
                    <a:tint val="75000"/>
                  </a:prstClr>
                </a:solidFill>
              </a:rPr>
              <a:pPr/>
              <a:t>10/28/2026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BE58A5C-FA00-3B4B-ACF5-DE27FD52852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0390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8.xml"/><Relationship Id="rId1" Type="http://schemas.openxmlformats.org/officeDocument/2006/relationships/slideLayout" Target="../slideLayouts/slideLayout19.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9.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E655D0-61EB-6A2A-28EE-C0378CD2DC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89D66D8F-62FE-DE0A-C1EE-86DEE4738B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23E69E4-6F43-70DD-1F9C-BFC3151422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8D1EC8-E928-49E3-9ECB-0463592414A4}" type="datetimeFigureOut">
              <a:rPr lang="en-CA" smtClean="0"/>
              <a:t>2026-10-28</a:t>
            </a:fld>
            <a:endParaRPr lang="en-CA" dirty="0"/>
          </a:p>
        </p:txBody>
      </p:sp>
      <p:sp>
        <p:nvSpPr>
          <p:cNvPr id="5" name="Footer Placeholder 4">
            <a:extLst>
              <a:ext uri="{FF2B5EF4-FFF2-40B4-BE49-F238E27FC236}">
                <a16:creationId xmlns:a16="http://schemas.microsoft.com/office/drawing/2014/main" id="{9F1AD810-2630-2EC3-60D4-1D9E1FE897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a:extLst>
              <a:ext uri="{FF2B5EF4-FFF2-40B4-BE49-F238E27FC236}">
                <a16:creationId xmlns:a16="http://schemas.microsoft.com/office/drawing/2014/main" id="{41CDE029-014E-2286-77F3-9E628D637E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561CC2-1FDA-429A-8DD1-EC8BE80E5158}" type="slidenum">
              <a:rPr lang="en-CA" smtClean="0"/>
              <a:t>‹#›</a:t>
            </a:fld>
            <a:endParaRPr lang="en-CA" dirty="0"/>
          </a:p>
        </p:txBody>
      </p:sp>
    </p:spTree>
    <p:extLst>
      <p:ext uri="{BB962C8B-B14F-4D97-AF65-F5344CB8AC3E}">
        <p14:creationId xmlns:p14="http://schemas.microsoft.com/office/powerpoint/2010/main" val="2091768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9B241C-9BF1-470C-9F29-42C2C461174A}" type="datetimeFigureOut">
              <a:rPr lang="en-CA" smtClean="0"/>
              <a:t>2026-10-28</a:t>
            </a:fld>
            <a:endParaRPr lang="en-CA"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128FA3-AB5E-490F-9411-50D1AFE94FDB}" type="slidenum">
              <a:rPr lang="en-CA" smtClean="0"/>
              <a:t>‹#›</a:t>
            </a:fld>
            <a:endParaRPr lang="en-CA" dirty="0"/>
          </a:p>
        </p:txBody>
      </p:sp>
    </p:spTree>
    <p:extLst>
      <p:ext uri="{BB962C8B-B14F-4D97-AF65-F5344CB8AC3E}">
        <p14:creationId xmlns:p14="http://schemas.microsoft.com/office/powerpoint/2010/main" val="1611242467"/>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8192CD-4C58-41F9-9BD7-C96511ED9727}" type="datetimeFigureOut">
              <a:rPr lang="en-CA" smtClean="0"/>
              <a:t>2026-10-28</a:t>
            </a:fld>
            <a:endParaRPr lang="en-CA"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A4CBD1-640D-4AC5-9BAC-6D4B77C9BE43}" type="slidenum">
              <a:rPr lang="en-CA" smtClean="0"/>
              <a:t>‹#›</a:t>
            </a:fld>
            <a:endParaRPr lang="en-CA" dirty="0"/>
          </a:p>
        </p:txBody>
      </p:sp>
    </p:spTree>
    <p:extLst>
      <p:ext uri="{BB962C8B-B14F-4D97-AF65-F5344CB8AC3E}">
        <p14:creationId xmlns:p14="http://schemas.microsoft.com/office/powerpoint/2010/main" val="3056548372"/>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F2F000-BDBC-3744-ADCA-05473F965B61}" type="datetimeFigureOut">
              <a:rPr lang="en-US" smtClean="0">
                <a:solidFill>
                  <a:prstClr val="black">
                    <a:tint val="75000"/>
                  </a:prstClr>
                </a:solidFill>
              </a:rPr>
              <a:pPr/>
              <a:t>10/28/2026</a:t>
            </a:fld>
            <a:endParaRPr lang="en-US" dirty="0">
              <a:solidFill>
                <a:prstClr val="black">
                  <a:tint val="75000"/>
                </a:prstClr>
              </a:solidFill>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91497D-11E4-8A4B-B32D-89E7F674A8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55717263"/>
      </p:ext>
    </p:extLst>
  </p:cSld>
  <p:clrMap bg1="lt1" tx1="dk1" bg2="lt2" tx2="dk2" accent1="accent1" accent2="accent2" accent3="accent3" accent4="accent4" accent5="accent5" accent6="accent6" hlink="hlink" folHlink="folHlink"/>
  <p:sldLayoutIdLst>
    <p:sldLayoutId id="214748367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FE3625-229D-4738-BA27-680C42642A80}"/>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10288E3F-68E9-49F1-B2C5-1AE9A2C5428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BBBF5E9-5F96-4555-92E1-CFDD3E8CE39C}"/>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A7FC78-177E-4CD1-895B-26B3C48A0657}" type="datetimeFigureOut">
              <a:rPr lang="en-CA" smtClean="0">
                <a:solidFill>
                  <a:prstClr val="black">
                    <a:tint val="75000"/>
                  </a:prstClr>
                </a:solidFill>
              </a:rPr>
              <a:pPr/>
              <a:t>2026-10-28</a:t>
            </a:fld>
            <a:endParaRPr lang="en-CA" dirty="0">
              <a:solidFill>
                <a:prstClr val="black">
                  <a:tint val="75000"/>
                </a:prstClr>
              </a:solidFill>
            </a:endParaRPr>
          </a:p>
        </p:txBody>
      </p:sp>
      <p:sp>
        <p:nvSpPr>
          <p:cNvPr id="5" name="Footer Placeholder 4">
            <a:extLst>
              <a:ext uri="{FF2B5EF4-FFF2-40B4-BE49-F238E27FC236}">
                <a16:creationId xmlns:a16="http://schemas.microsoft.com/office/drawing/2014/main" id="{C20219D5-EFE3-4B7F-BD88-D3E3149F5186}"/>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solidFill>
                <a:prstClr val="black">
                  <a:tint val="75000"/>
                </a:prstClr>
              </a:solidFill>
            </a:endParaRPr>
          </a:p>
        </p:txBody>
      </p:sp>
      <p:sp>
        <p:nvSpPr>
          <p:cNvPr id="6" name="Slide Number Placeholder 5">
            <a:extLst>
              <a:ext uri="{FF2B5EF4-FFF2-40B4-BE49-F238E27FC236}">
                <a16:creationId xmlns:a16="http://schemas.microsoft.com/office/drawing/2014/main" id="{ECB31EBA-B16D-46AE-A4CF-BB3D7320BF6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93A8CB-F773-4D95-B6B1-C23F24902A39}" type="slidenum">
              <a:rPr lang="en-CA" smtClean="0">
                <a:solidFill>
                  <a:prstClr val="black">
                    <a:tint val="75000"/>
                  </a:prstClr>
                </a:solidFill>
              </a:rPr>
              <a:pPr/>
              <a:t>‹#›</a:t>
            </a:fld>
            <a:endParaRPr lang="en-CA" dirty="0">
              <a:solidFill>
                <a:prstClr val="black">
                  <a:tint val="75000"/>
                </a:prstClr>
              </a:solidFill>
            </a:endParaRPr>
          </a:p>
        </p:txBody>
      </p:sp>
    </p:spTree>
    <p:extLst>
      <p:ext uri="{BB962C8B-B14F-4D97-AF65-F5344CB8AC3E}">
        <p14:creationId xmlns:p14="http://schemas.microsoft.com/office/powerpoint/2010/main" val="1043411215"/>
      </p:ext>
    </p:extLst>
  </p:cSld>
  <p:clrMap bg1="lt1" tx1="dk1" bg2="lt2" tx2="dk2" accent1="accent1" accent2="accent2" accent3="accent3" accent4="accent4" accent5="accent5" accent6="accent6" hlink="hlink" folHlink="folHlink"/>
  <p:sldLayoutIdLst>
    <p:sldLayoutId id="214748367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B5629D-DDE4-4B62-B069-83A87DA6511D}"/>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7BE44CE3-CFFC-47D3-88C4-4138BEA3E6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5DAB5A2-23BF-4130-8E4D-8155765857AF}"/>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A4117-5CD3-48EB-91AF-FC3D613E1F63}" type="datetimeFigureOut">
              <a:rPr lang="en-CA" smtClean="0">
                <a:solidFill>
                  <a:prstClr val="black">
                    <a:tint val="75000"/>
                  </a:prstClr>
                </a:solidFill>
              </a:rPr>
              <a:pPr/>
              <a:t>2026-10-28</a:t>
            </a:fld>
            <a:endParaRPr lang="en-CA" dirty="0">
              <a:solidFill>
                <a:prstClr val="black">
                  <a:tint val="75000"/>
                </a:prstClr>
              </a:solidFill>
            </a:endParaRPr>
          </a:p>
        </p:txBody>
      </p:sp>
      <p:sp>
        <p:nvSpPr>
          <p:cNvPr id="5" name="Footer Placeholder 4">
            <a:extLst>
              <a:ext uri="{FF2B5EF4-FFF2-40B4-BE49-F238E27FC236}">
                <a16:creationId xmlns:a16="http://schemas.microsoft.com/office/drawing/2014/main" id="{D3869F87-2C49-455D-9077-06A5FF65CFC2}"/>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solidFill>
                <a:prstClr val="black">
                  <a:tint val="75000"/>
                </a:prstClr>
              </a:solidFill>
            </a:endParaRPr>
          </a:p>
        </p:txBody>
      </p:sp>
      <p:sp>
        <p:nvSpPr>
          <p:cNvPr id="6" name="Slide Number Placeholder 5">
            <a:extLst>
              <a:ext uri="{FF2B5EF4-FFF2-40B4-BE49-F238E27FC236}">
                <a16:creationId xmlns:a16="http://schemas.microsoft.com/office/drawing/2014/main" id="{86AB9A91-3054-475D-95FD-EE0A5902D241}"/>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F4EBF-6D47-49CF-BD46-C453A2CD58A0}" type="slidenum">
              <a:rPr lang="en-CA" smtClean="0">
                <a:solidFill>
                  <a:prstClr val="black">
                    <a:tint val="75000"/>
                  </a:prstClr>
                </a:solidFill>
              </a:rPr>
              <a:pPr/>
              <a:t>‹#›</a:t>
            </a:fld>
            <a:endParaRPr lang="en-CA" dirty="0">
              <a:solidFill>
                <a:prstClr val="black">
                  <a:tint val="75000"/>
                </a:prstClr>
              </a:solidFill>
            </a:endParaRPr>
          </a:p>
        </p:txBody>
      </p:sp>
    </p:spTree>
    <p:extLst>
      <p:ext uri="{BB962C8B-B14F-4D97-AF65-F5344CB8AC3E}">
        <p14:creationId xmlns:p14="http://schemas.microsoft.com/office/powerpoint/2010/main" val="3209679808"/>
      </p:ext>
    </p:extLst>
  </p:cSld>
  <p:clrMap bg1="lt1" tx1="dk1" bg2="lt2" tx2="dk2" accent1="accent1" accent2="accent2" accent3="accent3" accent4="accent4" accent5="accent5" accent6="accent6" hlink="hlink" folHlink="folHlink"/>
  <p:sldLayoutIdLst>
    <p:sldLayoutId id="214748368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4"/>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F74F1D4-B969-4BA6-876F-F559942447AB}" type="datetimeFigureOut">
              <a:rPr lang="en-CA" smtClean="0"/>
              <a:t>2026-10-28</a:t>
            </a:fld>
            <a:endParaRPr lang="en-CA"/>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99DECE8-93A3-4E41-A382-0F6550A263B9}" type="slidenum">
              <a:rPr lang="en-CA" smtClean="0"/>
              <a:t>‹#›</a:t>
            </a:fld>
            <a:endParaRPr lang="en-CA"/>
          </a:p>
        </p:txBody>
      </p:sp>
    </p:spTree>
    <p:extLst>
      <p:ext uri="{BB962C8B-B14F-4D97-AF65-F5344CB8AC3E}">
        <p14:creationId xmlns:p14="http://schemas.microsoft.com/office/powerpoint/2010/main" val="3113910321"/>
      </p:ext>
    </p:extLst>
  </p:cSld>
  <p:clrMap bg1="lt1" tx1="dk1" bg2="lt2" tx2="dk2" accent1="accent1" accent2="accent2" accent3="accent3" accent4="accent4" accent5="accent5" accent6="accent6" hlink="hlink" folHlink="folHlink"/>
  <p:sldLayoutIdLst>
    <p:sldLayoutId id="2147483682" r:id="rId1"/>
    <p:sldLayoutId id="2147483683" r:id="rId2"/>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D64952-6BC0-17C6-8774-B1B4EDFBEB90}"/>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AE72B0FA-F951-3928-7B34-C184378AB19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4D652ED-C665-AECB-D6A0-ED28D88904B0}"/>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5F0BADC-0E63-4E35-84BF-9CA60C5E7367}" type="datetimeFigureOut">
              <a:rPr lang="en-CA" smtClean="0"/>
              <a:t>2026-10-28</a:t>
            </a:fld>
            <a:endParaRPr lang="en-CA"/>
          </a:p>
        </p:txBody>
      </p:sp>
      <p:sp>
        <p:nvSpPr>
          <p:cNvPr id="5" name="Footer Placeholder 4">
            <a:extLst>
              <a:ext uri="{FF2B5EF4-FFF2-40B4-BE49-F238E27FC236}">
                <a16:creationId xmlns:a16="http://schemas.microsoft.com/office/drawing/2014/main" id="{D5E66991-EFE9-885B-76B7-DCB67F9B2585}"/>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4CC64B55-5084-8915-0EC1-EBBE493C4E76}"/>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3204D18-6B65-41C2-9573-169E1F2E5DAF}" type="slidenum">
              <a:rPr lang="en-CA" smtClean="0"/>
              <a:t>‹#›</a:t>
            </a:fld>
            <a:endParaRPr lang="en-CA"/>
          </a:p>
        </p:txBody>
      </p:sp>
    </p:spTree>
    <p:extLst>
      <p:ext uri="{BB962C8B-B14F-4D97-AF65-F5344CB8AC3E}">
        <p14:creationId xmlns:p14="http://schemas.microsoft.com/office/powerpoint/2010/main" val="4137053353"/>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CA"/>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54750AE9-AD80-2E4E-A351-EB5571940049}" type="datetimeFigureOut">
              <a:rPr lang="en-US" smtClean="0">
                <a:solidFill>
                  <a:prstClr val="black">
                    <a:tint val="75000"/>
                  </a:prstClr>
                </a:solidFill>
              </a:rPr>
              <a:pPr defTabSz="457200"/>
              <a:t>10/28/2026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9BE58A5C-FA00-3B4B-ACF5-DE27FD528523}"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281502889"/>
      </p:ext>
    </p:extLst>
  </p:cSld>
  <p:clrMap bg1="lt1" tx1="dk1" bg2="lt2" tx2="dk2" accent1="accent1" accent2="accent2" accent3="accent3" accent4="accent4" accent5="accent5" accent6="accent6" hlink="hlink" folHlink="folHlink"/>
  <p:sldLayoutIdLst>
    <p:sldLayoutId id="214748368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C3BF68-2C77-ED73-6B89-9A8FF23F1A24}"/>
              </a:ext>
            </a:extLst>
          </p:cNvPr>
          <p:cNvPicPr>
            <a:picLocks noChangeAspect="1"/>
          </p:cNvPicPr>
          <p:nvPr/>
        </p:nvPicPr>
        <p:blipFill>
          <a:blip r:embed="rId2"/>
          <a:stretch>
            <a:fillRect/>
          </a:stretch>
        </p:blipFill>
        <p:spPr>
          <a:xfrm>
            <a:off x="-1" y="1"/>
            <a:ext cx="12192000" cy="6858000"/>
          </a:xfrm>
          <a:prstGeom prst="rect">
            <a:avLst/>
          </a:prstGeom>
        </p:spPr>
      </p:pic>
    </p:spTree>
    <p:extLst>
      <p:ext uri="{BB962C8B-B14F-4D97-AF65-F5344CB8AC3E}">
        <p14:creationId xmlns:p14="http://schemas.microsoft.com/office/powerpoint/2010/main" val="1238200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C1934A0-60B3-5458-9203-9474F61223DC}"/>
              </a:ext>
            </a:extLst>
          </p:cNvPr>
          <p:cNvSpPr txBox="1"/>
          <p:nvPr/>
        </p:nvSpPr>
        <p:spPr>
          <a:xfrm>
            <a:off x="793832" y="86036"/>
            <a:ext cx="10447020" cy="1354217"/>
          </a:xfrm>
          <a:prstGeom prst="rect">
            <a:avLst/>
          </a:prstGeom>
          <a:noFill/>
        </p:spPr>
        <p:txBody>
          <a:bodyPr wrap="square" rtlCol="0">
            <a:spAutoFit/>
          </a:bodyPr>
          <a:lstStyle/>
          <a:p>
            <a:pPr algn="ctr"/>
            <a:r>
              <a:rPr lang="en-US" sz="3200" dirty="0"/>
              <a:t>They are before the throne of God, and he who sits upon the throne will shelter them with his presence. </a:t>
            </a:r>
          </a:p>
          <a:p>
            <a:r>
              <a:rPr lang="en-US" dirty="0"/>
              <a:t>							Revelation 7:15</a:t>
            </a:r>
            <a:endParaRPr lang="en-CA" sz="1100" dirty="0"/>
          </a:p>
        </p:txBody>
      </p:sp>
      <p:pic>
        <p:nvPicPr>
          <p:cNvPr id="7" name="Picture 6">
            <a:extLst>
              <a:ext uri="{FF2B5EF4-FFF2-40B4-BE49-F238E27FC236}">
                <a16:creationId xmlns:a16="http://schemas.microsoft.com/office/drawing/2014/main" id="{0B0A1D2A-54FD-FF14-5526-D91A88C245E9}"/>
              </a:ext>
            </a:extLst>
          </p:cNvPr>
          <p:cNvPicPr>
            <a:picLocks noChangeAspect="1"/>
          </p:cNvPicPr>
          <p:nvPr/>
        </p:nvPicPr>
        <p:blipFill>
          <a:blip r:embed="rId2"/>
          <a:stretch>
            <a:fillRect/>
          </a:stretch>
        </p:blipFill>
        <p:spPr>
          <a:xfrm>
            <a:off x="2556387" y="1440253"/>
            <a:ext cx="6921910" cy="5246880"/>
          </a:xfrm>
          <a:prstGeom prst="rect">
            <a:avLst/>
          </a:prstGeom>
        </p:spPr>
      </p:pic>
    </p:spTree>
    <p:extLst>
      <p:ext uri="{BB962C8B-B14F-4D97-AF65-F5344CB8AC3E}">
        <p14:creationId xmlns:p14="http://schemas.microsoft.com/office/powerpoint/2010/main" val="206788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FA36762-E557-4172-6D81-3641A8E88834}"/>
              </a:ext>
            </a:extLst>
          </p:cNvPr>
          <p:cNvSpPr txBox="1"/>
          <p:nvPr/>
        </p:nvSpPr>
        <p:spPr>
          <a:xfrm>
            <a:off x="2014998" y="1547353"/>
            <a:ext cx="8662220" cy="3276282"/>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Opening Hymn:</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Common Praise #281</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Who Are These Like Stars Appearing </a:t>
            </a:r>
          </a:p>
          <a:p>
            <a:pPr marL="0" marR="0" lvl="0" indent="0" algn="r" defTabSz="914400" rtl="0" eaLnBrk="1" fontAlgn="auto" latinLnBrk="0" hangingPunct="1">
              <a:lnSpc>
                <a:spcPct val="15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A634FEFA-5242-D30D-B790-2A06245D7D6D}"/>
              </a:ext>
            </a:extLst>
          </p:cNvPr>
          <p:cNvSpPr txBox="1"/>
          <p:nvPr/>
        </p:nvSpPr>
        <p:spPr>
          <a:xfrm>
            <a:off x="5467350" y="5391835"/>
            <a:ext cx="6096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Text:  Theobald Heinrich Schenck (1656-1727)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tr, Frances Elizabeth Cox (1812-1897)</a:t>
            </a:r>
            <a:endParaRPr kumimoji="0" lang="en-CA"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1331901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D9F9AA-388E-4899-0B03-01642835C43D}"/>
              </a:ext>
            </a:extLst>
          </p:cNvPr>
          <p:cNvSpPr txBox="1"/>
          <p:nvPr/>
        </p:nvSpPr>
        <p:spPr>
          <a:xfrm>
            <a:off x="574876" y="212735"/>
            <a:ext cx="11042248" cy="64325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a:t>
            </a:r>
            <a:endParaRPr kumimoji="0" lang="en-CA"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a:t>
            </a:r>
            <a:endParaRPr kumimoji="0" lang="en-CA"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Who are these like stars appearing,</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these before God’s throne who stand?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Each a golden crown is wearing;</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who are all this glorious band?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“Al – le – lu - ia!” hark they sing,</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praising loud their heavenly King.</a:t>
            </a: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a:t>
            </a:r>
            <a:endParaRPr kumimoji="0" lang="en-CA"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a:t>
            </a:r>
            <a:endParaRPr kumimoji="0" lang="en-CA"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4029069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F3BFFE-1382-BD53-62EB-DE4AD8339793}"/>
              </a:ext>
            </a:extLst>
          </p:cNvPr>
          <p:cNvSpPr txBox="1"/>
          <p:nvPr/>
        </p:nvSpPr>
        <p:spPr>
          <a:xfrm>
            <a:off x="806370" y="474345"/>
            <a:ext cx="10579260" cy="590931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Who are these in dazzling brightness,</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clothed in God’s own righteousness?</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These whose robes of purest whiteness</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shall their lustre still possess,</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still untouched by time’s rude hand-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whence come all this glorious band?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a:t>
            </a:r>
            <a:endParaRPr kumimoji="0" lang="en-CA"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847993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3E5E7F-5EE1-3E5B-C3E3-62D65CF9B08C}"/>
              </a:ext>
            </a:extLst>
          </p:cNvPr>
          <p:cNvSpPr txBox="1"/>
          <p:nvPr/>
        </p:nvSpPr>
        <p:spPr>
          <a:xfrm>
            <a:off x="950812" y="660550"/>
            <a:ext cx="10290376" cy="553690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These are they who have contended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for their Saviour’s honour long,</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wrestling on till life was ended,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following not the sinful throng;</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these, who well the fight sustained,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triumph through the Lamb have gained.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p:txBody>
      </p:sp>
    </p:spTree>
    <p:extLst>
      <p:ext uri="{BB962C8B-B14F-4D97-AF65-F5344CB8AC3E}">
        <p14:creationId xmlns:p14="http://schemas.microsoft.com/office/powerpoint/2010/main" val="129744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482338-7ECC-5707-6361-7AC47486A8C0}"/>
              </a:ext>
            </a:extLst>
          </p:cNvPr>
          <p:cNvSpPr txBox="1"/>
          <p:nvPr/>
        </p:nvSpPr>
        <p:spPr>
          <a:xfrm>
            <a:off x="1055587" y="522050"/>
            <a:ext cx="10080826" cy="581389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mn-cs"/>
              </a:rPr>
              <a:t> </a:t>
            </a:r>
            <a:endParaRPr kumimoji="0" lang="en-CA" sz="16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These are they whose hearts were riven,</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sore with woe and anguish tried,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who in prayer full oft have striven</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with the God they glorified;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now their painful conflict o’er’</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God has bid them weep no more.</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p:txBody>
      </p:sp>
    </p:spTree>
    <p:extLst>
      <p:ext uri="{BB962C8B-B14F-4D97-AF65-F5344CB8AC3E}">
        <p14:creationId xmlns:p14="http://schemas.microsoft.com/office/powerpoint/2010/main" val="1806213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9B4D37-0432-839F-8501-DEC8A05BEA4E}"/>
              </a:ext>
            </a:extLst>
          </p:cNvPr>
          <p:cNvSpPr txBox="1"/>
          <p:nvPr/>
        </p:nvSpPr>
        <p:spPr>
          <a:xfrm>
            <a:off x="966365" y="405864"/>
            <a:ext cx="10259269" cy="604627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These, the Almighty contemplating,</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did as priests before him stand,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soul and body always waiting </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day and night at his command:</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now, in God’s most holy place,</a:t>
            </a:r>
            <a:endParaRPr kumimoji="0" lang="en-CA"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blest they stand before his face.</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Last Verse</a:t>
            </a:r>
          </a:p>
        </p:txBody>
      </p:sp>
    </p:spTree>
    <p:extLst>
      <p:ext uri="{BB962C8B-B14F-4D97-AF65-F5344CB8AC3E}">
        <p14:creationId xmlns:p14="http://schemas.microsoft.com/office/powerpoint/2010/main" val="4227638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1751BD9-AA07-7F99-6FAE-6B0CA11D5F08}"/>
              </a:ext>
            </a:extLst>
          </p:cNvPr>
          <p:cNvSpPr txBox="1"/>
          <p:nvPr/>
        </p:nvSpPr>
        <p:spPr>
          <a:xfrm>
            <a:off x="1534160" y="270933"/>
            <a:ext cx="9123679" cy="707886"/>
          </a:xfrm>
          <a:prstGeom prst="rect">
            <a:avLst/>
          </a:prstGeom>
          <a:noFill/>
        </p:spPr>
        <p:txBody>
          <a:bodyPr wrap="square" rtlCol="0">
            <a:spAutoFit/>
          </a:bodyPr>
          <a:lstStyle/>
          <a:p>
            <a:pPr algn="ctr"/>
            <a:r>
              <a:rPr lang="en-CA" sz="4000" b="1" dirty="0">
                <a:solidFill>
                  <a:schemeClr val="accent2">
                    <a:lumMod val="75000"/>
                  </a:schemeClr>
                </a:solidFill>
                <a:latin typeface="Arial" panose="020B0604020202020204" pitchFamily="34" charset="0"/>
                <a:cs typeface="Arial" panose="020B0604020202020204" pitchFamily="34" charset="0"/>
              </a:rPr>
              <a:t>Gathering of the Community</a:t>
            </a:r>
          </a:p>
        </p:txBody>
      </p:sp>
      <p:pic>
        <p:nvPicPr>
          <p:cNvPr id="3" name="Picture 2">
            <a:extLst>
              <a:ext uri="{FF2B5EF4-FFF2-40B4-BE49-F238E27FC236}">
                <a16:creationId xmlns:a16="http://schemas.microsoft.com/office/drawing/2014/main" id="{78455516-37BD-9692-2945-BC159D884596}"/>
              </a:ext>
            </a:extLst>
          </p:cNvPr>
          <p:cNvPicPr>
            <a:picLocks noChangeAspect="1"/>
          </p:cNvPicPr>
          <p:nvPr/>
        </p:nvPicPr>
        <p:blipFill>
          <a:blip r:embed="rId2"/>
          <a:stretch>
            <a:fillRect/>
          </a:stretch>
        </p:blipFill>
        <p:spPr>
          <a:xfrm>
            <a:off x="2057904" y="1148153"/>
            <a:ext cx="8361740" cy="5297565"/>
          </a:xfrm>
          <a:prstGeom prst="rect">
            <a:avLst/>
          </a:prstGeom>
        </p:spPr>
      </p:pic>
    </p:spTree>
    <p:extLst>
      <p:ext uri="{BB962C8B-B14F-4D97-AF65-F5344CB8AC3E}">
        <p14:creationId xmlns:p14="http://schemas.microsoft.com/office/powerpoint/2010/main" val="3502619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9941227-93F3-AE8F-6C70-3BBD51413B25}"/>
              </a:ext>
            </a:extLst>
          </p:cNvPr>
          <p:cNvSpPr txBox="1"/>
          <p:nvPr/>
        </p:nvSpPr>
        <p:spPr>
          <a:xfrm>
            <a:off x="333375" y="2009775"/>
            <a:ext cx="12192000" cy="4339650"/>
          </a:xfrm>
          <a:prstGeom prst="rect">
            <a:avLst/>
          </a:prstGeom>
          <a:noFill/>
        </p:spPr>
        <p:txBody>
          <a:bodyPr wrap="square" rtlCol="0">
            <a:spAutoFit/>
          </a:bodyPr>
          <a:lstStyle/>
          <a:p>
            <a:pPr algn="ctr"/>
            <a:r>
              <a:rPr lang="en-CA" sz="4000" dirty="0"/>
              <a:t>The grace of our Lord Jesus Christ,</a:t>
            </a:r>
          </a:p>
          <a:p>
            <a:pPr algn="ctr"/>
            <a:r>
              <a:rPr lang="en-CA" sz="4000" dirty="0"/>
              <a:t>and the love of God,</a:t>
            </a:r>
          </a:p>
          <a:p>
            <a:pPr algn="ctr"/>
            <a:r>
              <a:rPr lang="en-CA" sz="4000" dirty="0"/>
              <a:t>and the fellowship of the Holy Spirit,</a:t>
            </a:r>
          </a:p>
          <a:p>
            <a:pPr algn="ctr"/>
            <a:r>
              <a:rPr lang="en-CA" sz="4000" dirty="0"/>
              <a:t>be with you all.</a:t>
            </a:r>
          </a:p>
          <a:p>
            <a:endParaRPr lang="en-CA" sz="4000" dirty="0"/>
          </a:p>
          <a:p>
            <a:pPr algn="ctr"/>
            <a:r>
              <a:rPr lang="en-CA" sz="4000" b="1" dirty="0"/>
              <a:t>And also with you.</a:t>
            </a:r>
          </a:p>
          <a:p>
            <a:endParaRPr lang="en-CA" dirty="0"/>
          </a:p>
          <a:p>
            <a:endParaRPr lang="en-CA" dirty="0"/>
          </a:p>
        </p:txBody>
      </p:sp>
    </p:spTree>
    <p:extLst>
      <p:ext uri="{BB962C8B-B14F-4D97-AF65-F5344CB8AC3E}">
        <p14:creationId xmlns:p14="http://schemas.microsoft.com/office/powerpoint/2010/main" val="548751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B16357-FD62-8F3E-9548-B8201B9474F8}"/>
              </a:ext>
            </a:extLst>
          </p:cNvPr>
          <p:cNvSpPr txBox="1"/>
          <p:nvPr/>
        </p:nvSpPr>
        <p:spPr>
          <a:xfrm>
            <a:off x="352426" y="609600"/>
            <a:ext cx="11468100" cy="5536900"/>
          </a:xfrm>
          <a:prstGeom prst="rect">
            <a:avLst/>
          </a:prstGeom>
          <a:noFill/>
        </p:spPr>
        <p:txBody>
          <a:bodyPr wrap="square" rtlCol="0">
            <a:spAutoFit/>
          </a:bodyPr>
          <a:lstStyle/>
          <a:p>
            <a:pPr>
              <a:lnSpc>
                <a:spcPct val="150000"/>
              </a:lnSpc>
            </a:pPr>
            <a:r>
              <a:rPr lang="en-CA" sz="4000" dirty="0"/>
              <a:t>Almighty God, </a:t>
            </a:r>
            <a:r>
              <a:rPr lang="en-CA" sz="4000" b="1" dirty="0"/>
              <a:t>to you all hearts are open, all desires known, and from you no secrets are hidden.</a:t>
            </a:r>
          </a:p>
          <a:p>
            <a:pPr>
              <a:lnSpc>
                <a:spcPct val="150000"/>
              </a:lnSpc>
            </a:pPr>
            <a:r>
              <a:rPr lang="en-CA" sz="4000" b="1" dirty="0"/>
              <a:t>Cleanse the thoughts of our hearts by the inspiration of your Holy Spirit, that we may perfectly love you, and worthily magnify your holy name; through </a:t>
            </a:r>
            <a:br>
              <a:rPr lang="en-CA" sz="4000" b="1" dirty="0"/>
            </a:br>
            <a:r>
              <a:rPr lang="en-CA" sz="4000" b="1" dirty="0"/>
              <a:t>Christ our Lord.</a:t>
            </a:r>
            <a:r>
              <a:rPr lang="en-CA" sz="4000" dirty="0"/>
              <a:t>  </a:t>
            </a:r>
            <a:r>
              <a:rPr lang="en-CA" sz="4000" b="1" dirty="0"/>
              <a:t>Amen.</a:t>
            </a:r>
          </a:p>
        </p:txBody>
      </p:sp>
    </p:spTree>
    <p:extLst>
      <p:ext uri="{BB962C8B-B14F-4D97-AF65-F5344CB8AC3E}">
        <p14:creationId xmlns:p14="http://schemas.microsoft.com/office/powerpoint/2010/main" val="3169362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CC8BBF-432A-A8E9-A89B-97ADA9507C2D}"/>
              </a:ext>
            </a:extLst>
          </p:cNvPr>
          <p:cNvSpPr txBox="1"/>
          <p:nvPr/>
        </p:nvSpPr>
        <p:spPr>
          <a:xfrm>
            <a:off x="1041114" y="0"/>
            <a:ext cx="10109771" cy="6562822"/>
          </a:xfrm>
          <a:prstGeom prst="rect">
            <a:avLst/>
          </a:prstGeom>
          <a:noFill/>
        </p:spPr>
        <p:txBody>
          <a:bodyPr wrap="square">
            <a:spAutoFit/>
          </a:bodyPr>
          <a:lstStyle/>
          <a:p>
            <a:pPr marL="0" marR="0" algn="ctr">
              <a:lnSpc>
                <a:spcPct val="150000"/>
              </a:lnSpc>
              <a:spcAft>
                <a:spcPts val="800"/>
              </a:spcAft>
              <a:buNone/>
            </a:pPr>
            <a:r>
              <a:rPr lang="en-US" sz="4000" b="1" dirty="0">
                <a:effectLst/>
                <a:latin typeface="Calibri    "/>
                <a:ea typeface="Calibri" panose="020F0502020204030204" pitchFamily="34" charset="0"/>
                <a:cs typeface="Times New Roman" panose="02020603050405020304" pitchFamily="18" charset="0"/>
              </a:rPr>
              <a:t>Glory to God</a:t>
            </a:r>
            <a:r>
              <a:rPr lang="en-US" sz="4000" dirty="0">
                <a:effectLst/>
                <a:latin typeface="Calibri    "/>
                <a:ea typeface="Calibri" panose="020F0502020204030204" pitchFamily="34" charset="0"/>
                <a:cs typeface="Times New Roman" panose="02020603050405020304" pitchFamily="18" charset="0"/>
              </a:rPr>
              <a:t> </a:t>
            </a:r>
          </a:p>
          <a:p>
            <a:pPr marL="0" marR="0" algn="ctr">
              <a:buNone/>
            </a:pPr>
            <a:r>
              <a:rPr lang="en-US" sz="4000" dirty="0">
                <a:latin typeface="Calibri    "/>
                <a:ea typeface="Calibri" panose="020F0502020204030204" pitchFamily="34" charset="0"/>
                <a:cs typeface="Times New Roman" panose="02020603050405020304" pitchFamily="18" charset="0"/>
              </a:rPr>
              <a:t>Glory to God in the highest </a:t>
            </a:r>
          </a:p>
          <a:p>
            <a:pPr marL="0" marR="0" algn="ctr">
              <a:buNone/>
            </a:pPr>
            <a:r>
              <a:rPr lang="en-US" sz="4000" b="1" dirty="0">
                <a:latin typeface="Calibri    "/>
                <a:ea typeface="Calibri" panose="020F0502020204030204" pitchFamily="34" charset="0"/>
                <a:cs typeface="Times New Roman" panose="02020603050405020304" pitchFamily="18" charset="0"/>
              </a:rPr>
              <a:t>a</a:t>
            </a:r>
            <a:r>
              <a:rPr lang="en-US" sz="4000" b="1" dirty="0">
                <a:effectLst/>
                <a:latin typeface="Calibri    "/>
                <a:ea typeface="Calibri" panose="020F0502020204030204" pitchFamily="34" charset="0"/>
                <a:cs typeface="Times New Roman" panose="02020603050405020304" pitchFamily="18" charset="0"/>
              </a:rPr>
              <a:t>nd peace to his people on earth. </a:t>
            </a:r>
          </a:p>
          <a:p>
            <a:pPr marL="0" marR="0" algn="ctr">
              <a:buNone/>
            </a:pPr>
            <a:endParaRPr lang="en-US" sz="4000" b="1" dirty="0">
              <a:effectLst/>
              <a:latin typeface="Calibri    "/>
              <a:ea typeface="Calibri" panose="020F0502020204030204" pitchFamily="34" charset="0"/>
              <a:cs typeface="Times New Roman" panose="02020603050405020304" pitchFamily="18" charset="0"/>
            </a:endParaRPr>
          </a:p>
          <a:p>
            <a:pPr marL="0" marR="0" algn="ctr">
              <a:lnSpc>
                <a:spcPct val="150000"/>
              </a:lnSpc>
              <a:buNone/>
            </a:pPr>
            <a:r>
              <a:rPr lang="en-US" sz="4000" b="1" dirty="0">
                <a:latin typeface="Calibri    "/>
                <a:ea typeface="Calibri" panose="020F0502020204030204" pitchFamily="34" charset="0"/>
                <a:cs typeface="Times New Roman" panose="02020603050405020304" pitchFamily="18" charset="0"/>
              </a:rPr>
              <a:t>Lord God, heavenly king, </a:t>
            </a:r>
          </a:p>
          <a:p>
            <a:pPr marL="0" marR="0" algn="ctr">
              <a:lnSpc>
                <a:spcPct val="150000"/>
              </a:lnSpc>
              <a:buNone/>
            </a:pPr>
            <a:r>
              <a:rPr lang="en-US" sz="4000" b="1" dirty="0">
                <a:latin typeface="Calibri    "/>
                <a:ea typeface="Calibri" panose="020F0502020204030204" pitchFamily="34" charset="0"/>
                <a:cs typeface="Times New Roman" panose="02020603050405020304" pitchFamily="18" charset="0"/>
              </a:rPr>
              <a:t>a</a:t>
            </a:r>
            <a:r>
              <a:rPr lang="en-US" sz="4000" b="1" dirty="0">
                <a:effectLst/>
                <a:latin typeface="Calibri    "/>
                <a:ea typeface="Calibri" panose="020F0502020204030204" pitchFamily="34" charset="0"/>
                <a:cs typeface="Times New Roman" panose="02020603050405020304" pitchFamily="18" charset="0"/>
              </a:rPr>
              <a:t>lmighty God and Fath</a:t>
            </a:r>
            <a:r>
              <a:rPr lang="en-US" sz="4000" b="1" dirty="0">
                <a:latin typeface="Calibri    "/>
                <a:ea typeface="Calibri" panose="020F0502020204030204" pitchFamily="34" charset="0"/>
                <a:cs typeface="Times New Roman" panose="02020603050405020304" pitchFamily="18" charset="0"/>
              </a:rPr>
              <a:t>er, </a:t>
            </a:r>
          </a:p>
          <a:p>
            <a:pPr marL="0" marR="0" algn="ctr">
              <a:lnSpc>
                <a:spcPct val="150000"/>
              </a:lnSpc>
              <a:buNone/>
            </a:pPr>
            <a:r>
              <a:rPr lang="en-US" sz="4000" b="1" dirty="0">
                <a:latin typeface="Calibri    "/>
                <a:ea typeface="Calibri" panose="020F0502020204030204" pitchFamily="34" charset="0"/>
                <a:cs typeface="Times New Roman" panose="02020603050405020304" pitchFamily="18" charset="0"/>
              </a:rPr>
              <a:t>we worship you, we give you thanks, </a:t>
            </a:r>
          </a:p>
          <a:p>
            <a:pPr marL="0" marR="0" algn="ctr">
              <a:lnSpc>
                <a:spcPct val="150000"/>
              </a:lnSpc>
              <a:buNone/>
            </a:pPr>
            <a:r>
              <a:rPr lang="en-US" sz="4000" b="1" dirty="0">
                <a:latin typeface="Calibri    "/>
                <a:ea typeface="Calibri" panose="020F0502020204030204" pitchFamily="34" charset="0"/>
                <a:cs typeface="Times New Roman" panose="02020603050405020304" pitchFamily="18" charset="0"/>
              </a:rPr>
              <a:t>we praise you for your glory. </a:t>
            </a:r>
            <a:endParaRPr lang="en-US" sz="4000" b="1" dirty="0">
              <a:effectLst/>
              <a:latin typeface="Calibri    "/>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6475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E9C09-EE59-F606-F57A-0CA1ED37CE37}"/>
              </a:ext>
            </a:extLst>
          </p:cNvPr>
          <p:cNvSpPr>
            <a:spLocks noGrp="1"/>
          </p:cNvSpPr>
          <p:nvPr>
            <p:ph type="title"/>
          </p:nvPr>
        </p:nvSpPr>
        <p:spPr>
          <a:xfrm>
            <a:off x="838200" y="908464"/>
            <a:ext cx="10515600" cy="5306805"/>
          </a:xfrm>
        </p:spPr>
        <p:txBody>
          <a:bodyPr>
            <a:normAutofit fontScale="90000"/>
          </a:bodyPr>
          <a:lstStyle/>
          <a:p>
            <a:pPr algn="ctr">
              <a:lnSpc>
                <a:spcPct val="150000"/>
              </a:lnSpc>
            </a:pPr>
            <a:r>
              <a:rPr lang="en-US" sz="4000" b="1" dirty="0">
                <a:latin typeface="+mn-lt"/>
              </a:rPr>
              <a:t>Lord Jesus Christ, only Son of the Father, </a:t>
            </a:r>
            <a:br>
              <a:rPr lang="en-US" sz="4000" b="1" dirty="0">
                <a:latin typeface="+mn-lt"/>
              </a:rPr>
            </a:br>
            <a:r>
              <a:rPr lang="en-US" sz="4000" b="1" dirty="0">
                <a:latin typeface="+mn-lt"/>
              </a:rPr>
              <a:t>Lord God, Lamb of God, </a:t>
            </a:r>
            <a:br>
              <a:rPr lang="en-US" sz="4000" b="1" dirty="0">
                <a:latin typeface="+mn-lt"/>
              </a:rPr>
            </a:br>
            <a:r>
              <a:rPr lang="en-US" sz="4000" b="1" dirty="0">
                <a:latin typeface="+mn-lt"/>
              </a:rPr>
              <a:t>you take away the sin of the world:</a:t>
            </a:r>
            <a:br>
              <a:rPr lang="en-US" sz="4000" b="1" dirty="0">
                <a:latin typeface="+mn-lt"/>
              </a:rPr>
            </a:br>
            <a:r>
              <a:rPr lang="en-US" sz="4000" b="1" dirty="0">
                <a:latin typeface="+mn-lt"/>
              </a:rPr>
              <a:t>have mercy on us;</a:t>
            </a:r>
            <a:br>
              <a:rPr lang="en-US" sz="4000" b="1" dirty="0">
                <a:latin typeface="+mn-lt"/>
              </a:rPr>
            </a:br>
            <a:r>
              <a:rPr lang="en-US" sz="4000" b="1" dirty="0">
                <a:latin typeface="+mn-lt"/>
              </a:rPr>
              <a:t>you are seated at the right hand of the Father:</a:t>
            </a:r>
            <a:br>
              <a:rPr lang="en-US" sz="4000" b="1" dirty="0">
                <a:latin typeface="+mn-lt"/>
              </a:rPr>
            </a:br>
            <a:r>
              <a:rPr lang="en-US" sz="4000" b="1" dirty="0">
                <a:latin typeface="+mn-lt"/>
              </a:rPr>
              <a:t>receive out prayer. </a:t>
            </a:r>
            <a:br>
              <a:rPr lang="en-US" sz="4000" b="1" dirty="0"/>
            </a:br>
            <a:endParaRPr lang="en-CA" sz="4000" b="1" dirty="0"/>
          </a:p>
        </p:txBody>
      </p:sp>
    </p:spTree>
    <p:extLst>
      <p:ext uri="{BB962C8B-B14F-4D97-AF65-F5344CB8AC3E}">
        <p14:creationId xmlns:p14="http://schemas.microsoft.com/office/powerpoint/2010/main" val="1727582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56E25-1CB3-8226-ACB6-9319B140E674}"/>
              </a:ext>
            </a:extLst>
          </p:cNvPr>
          <p:cNvSpPr>
            <a:spLocks noGrp="1"/>
          </p:cNvSpPr>
          <p:nvPr>
            <p:ph type="title"/>
          </p:nvPr>
        </p:nvSpPr>
        <p:spPr>
          <a:xfrm>
            <a:off x="838200" y="802101"/>
            <a:ext cx="10515600" cy="5253797"/>
          </a:xfrm>
        </p:spPr>
        <p:txBody>
          <a:bodyPr>
            <a:normAutofit fontScale="90000"/>
          </a:bodyPr>
          <a:lstStyle/>
          <a:p>
            <a:pPr algn="ctr">
              <a:lnSpc>
                <a:spcPct val="150000"/>
              </a:lnSpc>
            </a:pPr>
            <a:r>
              <a:rPr lang="en-US" sz="4000" b="1" dirty="0">
                <a:latin typeface="+mn-lt"/>
              </a:rPr>
              <a:t>For you alone are the Holy One, </a:t>
            </a:r>
            <a:br>
              <a:rPr lang="en-US" sz="4000" b="1" dirty="0">
                <a:latin typeface="+mn-lt"/>
              </a:rPr>
            </a:br>
            <a:r>
              <a:rPr lang="en-US" sz="4000" b="1" dirty="0">
                <a:latin typeface="+mn-lt"/>
              </a:rPr>
              <a:t>you alone are the Lord, </a:t>
            </a:r>
            <a:br>
              <a:rPr lang="en-US" sz="4000" b="1" dirty="0">
                <a:latin typeface="+mn-lt"/>
              </a:rPr>
            </a:br>
            <a:r>
              <a:rPr lang="en-US" sz="4000" b="1" dirty="0">
                <a:latin typeface="+mn-lt"/>
              </a:rPr>
              <a:t>you alone are the Most High, </a:t>
            </a:r>
            <a:br>
              <a:rPr lang="en-US" sz="4000" b="1" dirty="0">
                <a:latin typeface="+mn-lt"/>
              </a:rPr>
            </a:br>
            <a:r>
              <a:rPr lang="en-US" sz="4000" b="1" dirty="0">
                <a:latin typeface="+mn-lt"/>
              </a:rPr>
              <a:t>Jesus Christ, </a:t>
            </a:r>
            <a:br>
              <a:rPr lang="en-US" sz="4000" b="1" dirty="0">
                <a:latin typeface="+mn-lt"/>
              </a:rPr>
            </a:br>
            <a:r>
              <a:rPr lang="en-US" sz="4000" b="1" dirty="0">
                <a:latin typeface="+mn-lt"/>
              </a:rPr>
              <a:t>with the Holy Spirit, </a:t>
            </a:r>
            <a:br>
              <a:rPr lang="en-US" sz="4000" b="1" dirty="0">
                <a:latin typeface="+mn-lt"/>
              </a:rPr>
            </a:br>
            <a:r>
              <a:rPr lang="en-US" sz="4000" b="1" dirty="0">
                <a:latin typeface="+mn-lt"/>
              </a:rPr>
              <a:t>in the glory of God the Father. Amen. </a:t>
            </a:r>
            <a:br>
              <a:rPr lang="en-US" sz="4000" b="1" dirty="0">
                <a:latin typeface="+mn-lt"/>
              </a:rPr>
            </a:br>
            <a:endParaRPr lang="en-CA" sz="4000" b="1" dirty="0">
              <a:latin typeface="+mn-lt"/>
            </a:endParaRPr>
          </a:p>
        </p:txBody>
      </p:sp>
    </p:spTree>
    <p:extLst>
      <p:ext uri="{BB962C8B-B14F-4D97-AF65-F5344CB8AC3E}">
        <p14:creationId xmlns:p14="http://schemas.microsoft.com/office/powerpoint/2010/main" val="3017480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98A904-7E9E-9676-0171-4D0990D8A98F}"/>
              </a:ext>
            </a:extLst>
          </p:cNvPr>
          <p:cNvSpPr txBox="1"/>
          <p:nvPr/>
        </p:nvSpPr>
        <p:spPr>
          <a:xfrm>
            <a:off x="1007164" y="152401"/>
            <a:ext cx="10183349" cy="6186309"/>
          </a:xfrm>
          <a:prstGeom prst="rect">
            <a:avLst/>
          </a:prstGeom>
          <a:noFill/>
        </p:spPr>
        <p:txBody>
          <a:bodyPr wrap="square" rtlCol="0">
            <a:spAutoFit/>
          </a:bodyPr>
          <a:lstStyle/>
          <a:p>
            <a:pPr algn="ctr"/>
            <a:r>
              <a:rPr lang="en-CA" sz="3600" b="1" dirty="0"/>
              <a:t>The Collect of the Day</a:t>
            </a:r>
          </a:p>
          <a:p>
            <a:pPr algn="ctr"/>
            <a:endParaRPr lang="en-CA" sz="3600" b="1" dirty="0"/>
          </a:p>
          <a:p>
            <a:r>
              <a:rPr lang="en-CA" sz="3600" dirty="0"/>
              <a:t>Almighty God, whose people are knit together in one holy Church, the mystical Body of your Son, grant us grace to follow your blessed saints in lives of faith and commitment, and to know the inexpressible joys you have prepared for those who love you; through Jesus Christ our Lord, who lives and reigns with you and the Holy Spirit, one God, now and for ever. </a:t>
            </a:r>
          </a:p>
          <a:p>
            <a:endParaRPr lang="en-CA" sz="3600" dirty="0"/>
          </a:p>
          <a:p>
            <a:r>
              <a:rPr lang="en-CA" sz="3600" b="1" dirty="0"/>
              <a:t>Amen. </a:t>
            </a:r>
          </a:p>
        </p:txBody>
      </p:sp>
    </p:spTree>
    <p:extLst>
      <p:ext uri="{BB962C8B-B14F-4D97-AF65-F5344CB8AC3E}">
        <p14:creationId xmlns:p14="http://schemas.microsoft.com/office/powerpoint/2010/main" val="1866715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5C09E2-3FCF-02CB-88B2-00D6DDF85396}"/>
              </a:ext>
            </a:extLst>
          </p:cNvPr>
          <p:cNvSpPr txBox="1"/>
          <p:nvPr/>
        </p:nvSpPr>
        <p:spPr>
          <a:xfrm>
            <a:off x="1047965" y="832207"/>
            <a:ext cx="10089222" cy="707886"/>
          </a:xfrm>
          <a:prstGeom prst="rect">
            <a:avLst/>
          </a:prstGeom>
          <a:noFill/>
        </p:spPr>
        <p:txBody>
          <a:bodyPr wrap="square" rtlCol="0">
            <a:spAutoFit/>
          </a:bodyPr>
          <a:lstStyle/>
          <a:p>
            <a:pPr algn="ctr"/>
            <a:r>
              <a:rPr lang="en-US" sz="4000" b="1" dirty="0"/>
              <a:t>THE PROCLAMATION OF GOD’S WORD</a:t>
            </a:r>
            <a:endParaRPr lang="en-CA" sz="4000" b="1" dirty="0"/>
          </a:p>
        </p:txBody>
      </p:sp>
      <p:pic>
        <p:nvPicPr>
          <p:cNvPr id="7" name="Picture 6">
            <a:extLst>
              <a:ext uri="{FF2B5EF4-FFF2-40B4-BE49-F238E27FC236}">
                <a16:creationId xmlns:a16="http://schemas.microsoft.com/office/drawing/2014/main" id="{BF67F343-4DFC-7C18-FC12-3B348B4C99B9}"/>
              </a:ext>
            </a:extLst>
          </p:cNvPr>
          <p:cNvPicPr>
            <a:picLocks noChangeAspect="1"/>
          </p:cNvPicPr>
          <p:nvPr/>
        </p:nvPicPr>
        <p:blipFill>
          <a:blip r:embed="rId2"/>
          <a:stretch>
            <a:fillRect/>
          </a:stretch>
        </p:blipFill>
        <p:spPr>
          <a:xfrm>
            <a:off x="2153920" y="1546332"/>
            <a:ext cx="7934960" cy="4945908"/>
          </a:xfrm>
          <a:prstGeom prst="rect">
            <a:avLst/>
          </a:prstGeom>
        </p:spPr>
      </p:pic>
    </p:spTree>
    <p:extLst>
      <p:ext uri="{BB962C8B-B14F-4D97-AF65-F5344CB8AC3E}">
        <p14:creationId xmlns:p14="http://schemas.microsoft.com/office/powerpoint/2010/main" val="1974199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A376DF2-45C6-935A-127C-719B5AD6480E}"/>
              </a:ext>
            </a:extLst>
          </p:cNvPr>
          <p:cNvSpPr>
            <a:spLocks noGrp="1"/>
          </p:cNvSpPr>
          <p:nvPr>
            <p:ph type="ctrTitle"/>
          </p:nvPr>
        </p:nvSpPr>
        <p:spPr>
          <a:xfrm>
            <a:off x="2179981" y="365562"/>
            <a:ext cx="7832035" cy="896233"/>
          </a:xfrm>
        </p:spPr>
        <p:txBody>
          <a:bodyPr>
            <a:normAutofit fontScale="90000"/>
          </a:bodyPr>
          <a:lstStyle/>
          <a:p>
            <a:r>
              <a:rPr lang="en-CA" b="1" dirty="0"/>
              <a:t>Revelation 7:9-17</a:t>
            </a:r>
            <a:endParaRPr lang="en-CA" dirty="0"/>
          </a:p>
        </p:txBody>
      </p:sp>
      <p:pic>
        <p:nvPicPr>
          <p:cNvPr id="5" name="Picture 4">
            <a:extLst>
              <a:ext uri="{FF2B5EF4-FFF2-40B4-BE49-F238E27FC236}">
                <a16:creationId xmlns:a16="http://schemas.microsoft.com/office/drawing/2014/main" id="{2AF0BE4E-29F9-2B5E-0910-E94C78B40039}"/>
              </a:ext>
            </a:extLst>
          </p:cNvPr>
          <p:cNvPicPr>
            <a:picLocks noChangeAspect="1"/>
          </p:cNvPicPr>
          <p:nvPr/>
        </p:nvPicPr>
        <p:blipFill>
          <a:blip r:embed="rId2"/>
          <a:stretch>
            <a:fillRect/>
          </a:stretch>
        </p:blipFill>
        <p:spPr>
          <a:xfrm>
            <a:off x="1663059" y="1484601"/>
            <a:ext cx="8865881" cy="5007837"/>
          </a:xfrm>
          <a:prstGeom prst="rect">
            <a:avLst/>
          </a:prstGeom>
        </p:spPr>
      </p:pic>
    </p:spTree>
    <p:extLst>
      <p:ext uri="{BB962C8B-B14F-4D97-AF65-F5344CB8AC3E}">
        <p14:creationId xmlns:p14="http://schemas.microsoft.com/office/powerpoint/2010/main" val="2605196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92A296-60B0-C8DB-4DE3-8255B8E81537}"/>
              </a:ext>
            </a:extLst>
          </p:cNvPr>
          <p:cNvSpPr>
            <a:spLocks noGrp="1"/>
          </p:cNvSpPr>
          <p:nvPr>
            <p:ph idx="1"/>
          </p:nvPr>
        </p:nvSpPr>
        <p:spPr>
          <a:xfrm>
            <a:off x="344557" y="198782"/>
            <a:ext cx="11489634" cy="6188765"/>
          </a:xfrm>
        </p:spPr>
        <p:txBody>
          <a:bodyPr>
            <a:noAutofit/>
          </a:bodyPr>
          <a:lstStyle/>
          <a:p>
            <a:pPr marL="0" indent="0">
              <a:buNone/>
            </a:pPr>
            <a:r>
              <a:rPr lang="en-CA" sz="4400" b="1" i="1" dirty="0"/>
              <a:t>A multitude sings before the Lamb</a:t>
            </a:r>
            <a:endParaRPr lang="en-CA" sz="4400" dirty="0"/>
          </a:p>
          <a:p>
            <a:pPr marL="0" indent="0">
              <a:buNone/>
            </a:pPr>
            <a:r>
              <a:rPr lang="en-CA" sz="4000" dirty="0"/>
              <a:t>After this I looked, and there was a great multitude that no one could count, from every nation, from all tribes and peoples and languages, standing before the throne and before the Lamb, robed in white, with palm branches in their hands. They cried out in a loud voice, saying, "Salvation belongs to our God who is seated on the throne and to the Lamb!" And all the angels stood around the throne and around the elders and the four living creatures, and they fell on their faces before the throne and worshiped God, singing,</a:t>
            </a:r>
          </a:p>
        </p:txBody>
      </p:sp>
    </p:spTree>
    <p:extLst>
      <p:ext uri="{BB962C8B-B14F-4D97-AF65-F5344CB8AC3E}">
        <p14:creationId xmlns:p14="http://schemas.microsoft.com/office/powerpoint/2010/main" val="1524371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E66799-B042-3EB3-E25E-B231DBE3A5F3}"/>
              </a:ext>
            </a:extLst>
          </p:cNvPr>
          <p:cNvSpPr>
            <a:spLocks noGrp="1"/>
          </p:cNvSpPr>
          <p:nvPr>
            <p:ph idx="1"/>
          </p:nvPr>
        </p:nvSpPr>
        <p:spPr>
          <a:xfrm>
            <a:off x="108155" y="86780"/>
            <a:ext cx="11975690" cy="6684439"/>
          </a:xfrm>
        </p:spPr>
        <p:txBody>
          <a:bodyPr>
            <a:noAutofit/>
          </a:bodyPr>
          <a:lstStyle/>
          <a:p>
            <a:pPr marL="0" indent="0">
              <a:buNone/>
            </a:pPr>
            <a:r>
              <a:rPr lang="en-CA" sz="4000" dirty="0"/>
              <a:t>"Amen! Blessing and glory and wisdom and thanksgiving and honor and power and might be to our God forever and ever! Amen." Then one of the elders addressed me, saying, "Who are these, robed in white, and where have they come from?" I said to him, "Sir, you are the one who knows." Then he said to me, "These are they who have come out of the great ordeal; they have washed their robes and made them white in the blood of the Lamb. For this reason they are before the throne of God and worship him day and night within his temple, and the one who is seated on the throne will shelter them.</a:t>
            </a:r>
          </a:p>
        </p:txBody>
      </p:sp>
    </p:spTree>
    <p:extLst>
      <p:ext uri="{BB962C8B-B14F-4D97-AF65-F5344CB8AC3E}">
        <p14:creationId xmlns:p14="http://schemas.microsoft.com/office/powerpoint/2010/main" val="1352727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30D28D-4FB5-7A9A-84E1-AA9D1F312A2C}"/>
              </a:ext>
            </a:extLst>
          </p:cNvPr>
          <p:cNvSpPr>
            <a:spLocks noGrp="1"/>
          </p:cNvSpPr>
          <p:nvPr>
            <p:ph idx="1"/>
          </p:nvPr>
        </p:nvSpPr>
        <p:spPr>
          <a:xfrm>
            <a:off x="311426" y="500407"/>
            <a:ext cx="11569148" cy="5343801"/>
          </a:xfrm>
        </p:spPr>
        <p:txBody>
          <a:bodyPr>
            <a:normAutofit/>
          </a:bodyPr>
          <a:lstStyle/>
          <a:p>
            <a:pPr marL="0" indent="0">
              <a:buNone/>
            </a:pPr>
            <a:r>
              <a:rPr lang="en-CA" sz="4000" dirty="0"/>
              <a:t>They will hunger no more and thirst no more; the sun will not strike them, nor any scorching heat, for the Lamb at the center of the throne will be their shepherd, and he will guide them to springs of the water of life, and God will wipe away every tear from their eyes."</a:t>
            </a:r>
          </a:p>
          <a:p>
            <a:pPr marL="0" indent="0">
              <a:buNone/>
            </a:pPr>
            <a:r>
              <a:rPr lang="en-CA" sz="4000" dirty="0"/>
              <a:t>Hear what the Spirit is saying</a:t>
            </a:r>
          </a:p>
          <a:p>
            <a:pPr marL="0" indent="0">
              <a:buNone/>
            </a:pPr>
            <a:r>
              <a:rPr lang="en-CA" sz="4000" b="1" dirty="0"/>
              <a:t>Thanks to be God</a:t>
            </a:r>
            <a:endParaRPr lang="en-CA" sz="4000" dirty="0"/>
          </a:p>
          <a:p>
            <a:pPr marL="0" indent="0">
              <a:buNone/>
            </a:pPr>
            <a:endParaRPr lang="en-CA" sz="4000" dirty="0"/>
          </a:p>
        </p:txBody>
      </p:sp>
    </p:spTree>
    <p:extLst>
      <p:ext uri="{BB962C8B-B14F-4D97-AF65-F5344CB8AC3E}">
        <p14:creationId xmlns:p14="http://schemas.microsoft.com/office/powerpoint/2010/main" val="3580024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72976-4F7D-35F1-F22F-B392A148A3A3}"/>
              </a:ext>
            </a:extLst>
          </p:cNvPr>
          <p:cNvSpPr>
            <a:spLocks noGrp="1"/>
          </p:cNvSpPr>
          <p:nvPr>
            <p:ph type="title"/>
          </p:nvPr>
        </p:nvSpPr>
        <p:spPr>
          <a:xfrm>
            <a:off x="838199" y="93406"/>
            <a:ext cx="10515600" cy="960092"/>
          </a:xfrm>
        </p:spPr>
        <p:txBody>
          <a:bodyPr>
            <a:normAutofit/>
          </a:bodyPr>
          <a:lstStyle/>
          <a:p>
            <a:pPr algn="ctr"/>
            <a:r>
              <a:rPr lang="en-CA" b="1" dirty="0"/>
              <a:t>Psalm 34:1-10, 22</a:t>
            </a:r>
            <a:endParaRPr lang="en-CA" dirty="0"/>
          </a:p>
        </p:txBody>
      </p:sp>
      <p:sp>
        <p:nvSpPr>
          <p:cNvPr id="3" name="Content Placeholder 2">
            <a:extLst>
              <a:ext uri="{FF2B5EF4-FFF2-40B4-BE49-F238E27FC236}">
                <a16:creationId xmlns:a16="http://schemas.microsoft.com/office/drawing/2014/main" id="{A7203630-10A2-4326-1F2A-434207180834}"/>
              </a:ext>
            </a:extLst>
          </p:cNvPr>
          <p:cNvSpPr>
            <a:spLocks noGrp="1"/>
          </p:cNvSpPr>
          <p:nvPr>
            <p:ph idx="1"/>
          </p:nvPr>
        </p:nvSpPr>
        <p:spPr>
          <a:xfrm>
            <a:off x="408038" y="1222405"/>
            <a:ext cx="11375923" cy="5532357"/>
          </a:xfrm>
        </p:spPr>
        <p:txBody>
          <a:bodyPr>
            <a:normAutofit fontScale="25000" lnSpcReduction="20000"/>
          </a:bodyPr>
          <a:lstStyle/>
          <a:p>
            <a:pPr marL="0" indent="0">
              <a:buNone/>
            </a:pPr>
            <a:r>
              <a:rPr lang="en-CA" sz="16000" dirty="0"/>
              <a:t>I will bless the Lord at all times;*</a:t>
            </a:r>
          </a:p>
          <a:p>
            <a:pPr marL="0" indent="0">
              <a:buNone/>
            </a:pPr>
            <a:r>
              <a:rPr lang="en-CA" sz="16000" dirty="0"/>
              <a:t>	</a:t>
            </a:r>
            <a:r>
              <a:rPr lang="en-CA" sz="16000" b="1" dirty="0"/>
              <a:t>He praise shall ever be in my mouth. </a:t>
            </a:r>
            <a:endParaRPr lang="en-CA" sz="16000" dirty="0"/>
          </a:p>
          <a:p>
            <a:pPr marL="0" indent="0">
              <a:buNone/>
            </a:pPr>
            <a:r>
              <a:rPr lang="en-CA" sz="4400" dirty="0"/>
              <a:t> </a:t>
            </a:r>
          </a:p>
          <a:p>
            <a:pPr marL="0" indent="0">
              <a:buNone/>
            </a:pPr>
            <a:r>
              <a:rPr lang="en-CA" sz="16000" dirty="0"/>
              <a:t>I will glory in the Lord;*</a:t>
            </a:r>
          </a:p>
          <a:p>
            <a:pPr marL="0" indent="0">
              <a:buNone/>
            </a:pPr>
            <a:r>
              <a:rPr lang="en-CA" sz="16000" dirty="0"/>
              <a:t>	</a:t>
            </a:r>
            <a:r>
              <a:rPr lang="en-CA" sz="16000" b="1" dirty="0"/>
              <a:t>Let the humble hear and rejoice. </a:t>
            </a:r>
            <a:endParaRPr lang="en-CA" sz="16000" dirty="0"/>
          </a:p>
          <a:p>
            <a:pPr marL="0" indent="0">
              <a:buNone/>
            </a:pPr>
            <a:r>
              <a:rPr lang="en-CA" sz="5600" dirty="0"/>
              <a:t> </a:t>
            </a:r>
          </a:p>
          <a:p>
            <a:pPr marL="0" indent="0">
              <a:buNone/>
            </a:pPr>
            <a:r>
              <a:rPr lang="en-CA" sz="16000" dirty="0"/>
              <a:t>Proclaim with me the greatness of the Lord;*</a:t>
            </a:r>
          </a:p>
          <a:p>
            <a:pPr marL="0" indent="0">
              <a:buNone/>
            </a:pPr>
            <a:r>
              <a:rPr lang="en-CA" sz="16000" dirty="0"/>
              <a:t>	</a:t>
            </a:r>
            <a:r>
              <a:rPr lang="en-CA" sz="16000" b="1" dirty="0"/>
              <a:t>Let us exalt his name together. </a:t>
            </a:r>
          </a:p>
          <a:p>
            <a:pPr marL="0" indent="0">
              <a:buNone/>
            </a:pPr>
            <a:endParaRPr lang="en-CA" sz="4400" dirty="0"/>
          </a:p>
          <a:p>
            <a:pPr marL="0" indent="0">
              <a:buNone/>
            </a:pPr>
            <a:r>
              <a:rPr lang="en-CA" sz="16000" dirty="0"/>
              <a:t>I sought the Lord, and he answered me*</a:t>
            </a:r>
          </a:p>
          <a:p>
            <a:pPr marL="0" indent="0">
              <a:buNone/>
            </a:pPr>
            <a:r>
              <a:rPr lang="en-CA" sz="16000" dirty="0"/>
              <a:t>	</a:t>
            </a:r>
            <a:r>
              <a:rPr lang="en-CA" sz="16000" b="1" dirty="0"/>
              <a:t>And delivered me out of all my terror. </a:t>
            </a:r>
            <a:endParaRPr lang="en-CA" sz="16000" dirty="0"/>
          </a:p>
          <a:p>
            <a:pPr marL="0" indent="0">
              <a:buNone/>
            </a:pPr>
            <a:endParaRPr lang="en-CA" sz="5600" dirty="0"/>
          </a:p>
          <a:p>
            <a:pPr marL="0" marR="0">
              <a:lnSpc>
                <a:spcPct val="120000"/>
              </a:lnSpc>
              <a:spcBef>
                <a:spcPts val="0"/>
              </a:spcBef>
              <a:buNone/>
            </a:pPr>
            <a:r>
              <a:rPr lang="en-CA" sz="16000" kern="150" dirty="0">
                <a:effectLst/>
                <a:ea typeface="Calibri" panose="020F0502020204030204" pitchFamily="34" charset="0"/>
                <a:cs typeface="Times New Roman" panose="02020603050405020304" pitchFamily="18" charset="0"/>
              </a:rPr>
              <a:t> </a:t>
            </a:r>
          </a:p>
          <a:p>
            <a:pPr marL="0" indent="0">
              <a:buNone/>
            </a:pPr>
            <a:endParaRPr lang="en-CA" dirty="0"/>
          </a:p>
        </p:txBody>
      </p:sp>
    </p:spTree>
    <p:extLst>
      <p:ext uri="{BB962C8B-B14F-4D97-AF65-F5344CB8AC3E}">
        <p14:creationId xmlns:p14="http://schemas.microsoft.com/office/powerpoint/2010/main" val="509176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C23313-01BA-89BD-44EE-2085578A31C2}"/>
              </a:ext>
            </a:extLst>
          </p:cNvPr>
          <p:cNvSpPr>
            <a:spLocks noGrp="1"/>
          </p:cNvSpPr>
          <p:nvPr>
            <p:ph idx="1"/>
          </p:nvPr>
        </p:nvSpPr>
        <p:spPr>
          <a:xfrm>
            <a:off x="88490" y="112643"/>
            <a:ext cx="12015019" cy="6632713"/>
          </a:xfrm>
        </p:spPr>
        <p:txBody>
          <a:bodyPr>
            <a:noAutofit/>
          </a:bodyPr>
          <a:lstStyle/>
          <a:p>
            <a:pPr marL="0" marR="0">
              <a:lnSpc>
                <a:spcPct val="120000"/>
              </a:lnSpc>
              <a:spcBef>
                <a:spcPts val="0"/>
              </a:spcBef>
              <a:buNone/>
            </a:pPr>
            <a:r>
              <a:rPr lang="en-US" sz="4000" kern="150" dirty="0">
                <a:latin typeface="Calibri" panose="020F0502020204030204" pitchFamily="34" charset="0"/>
                <a:ea typeface="Calibri" panose="020F0502020204030204" pitchFamily="34" charset="0"/>
                <a:cs typeface="Times New Roman" panose="02020603050405020304" pitchFamily="18" charset="0"/>
              </a:rPr>
              <a:t>Look upon him and be radiant,*</a:t>
            </a:r>
          </a:p>
          <a:p>
            <a:pPr marL="0" marR="0">
              <a:lnSpc>
                <a:spcPct val="120000"/>
              </a:lnSpc>
              <a:spcBef>
                <a:spcPts val="0"/>
              </a:spcBef>
              <a:buNone/>
            </a:pPr>
            <a:r>
              <a:rPr lang="en-US" sz="4000" kern="150" dirty="0">
                <a:latin typeface="Calibri" panose="020F0502020204030204" pitchFamily="34" charset="0"/>
                <a:ea typeface="Calibri" panose="020F0502020204030204" pitchFamily="34" charset="0"/>
                <a:cs typeface="Times New Roman" panose="02020603050405020304" pitchFamily="18" charset="0"/>
              </a:rPr>
              <a:t>	</a:t>
            </a:r>
            <a:r>
              <a:rPr lang="en-US" sz="4000" b="1" kern="150" dirty="0">
                <a:latin typeface="Calibri" panose="020F0502020204030204" pitchFamily="34" charset="0"/>
                <a:ea typeface="Calibri" panose="020F0502020204030204" pitchFamily="34" charset="0"/>
                <a:cs typeface="Times New Roman" panose="02020603050405020304" pitchFamily="18" charset="0"/>
              </a:rPr>
              <a:t>And let not your faces be ashamed. </a:t>
            </a:r>
          </a:p>
          <a:p>
            <a:pPr marL="0" marR="0">
              <a:lnSpc>
                <a:spcPct val="120000"/>
              </a:lnSpc>
              <a:spcBef>
                <a:spcPts val="0"/>
              </a:spcBef>
              <a:buNone/>
            </a:pPr>
            <a:endParaRPr lang="en-US" sz="1200" kern="15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20000"/>
              </a:lnSpc>
              <a:spcBef>
                <a:spcPts val="0"/>
              </a:spcBef>
              <a:buNone/>
            </a:pPr>
            <a:r>
              <a:rPr lang="en-US" sz="4000" kern="150" dirty="0">
                <a:latin typeface="Calibri" panose="020F0502020204030204" pitchFamily="34" charset="0"/>
                <a:ea typeface="Calibri" panose="020F0502020204030204" pitchFamily="34" charset="0"/>
                <a:cs typeface="Times New Roman" panose="02020603050405020304" pitchFamily="18" charset="0"/>
              </a:rPr>
              <a:t>I called in my affliction and the Lord heard me*</a:t>
            </a:r>
          </a:p>
          <a:p>
            <a:pPr marL="0" marR="0">
              <a:lnSpc>
                <a:spcPct val="120000"/>
              </a:lnSpc>
              <a:spcBef>
                <a:spcPts val="0"/>
              </a:spcBef>
              <a:buNone/>
            </a:pPr>
            <a:r>
              <a:rPr lang="en-US" sz="4000" kern="150" dirty="0">
                <a:latin typeface="Calibri" panose="020F0502020204030204" pitchFamily="34" charset="0"/>
                <a:ea typeface="Calibri" panose="020F0502020204030204" pitchFamily="34" charset="0"/>
                <a:cs typeface="Times New Roman" panose="02020603050405020304" pitchFamily="18" charset="0"/>
              </a:rPr>
              <a:t>	</a:t>
            </a:r>
            <a:r>
              <a:rPr lang="en-US" sz="4000" b="1" kern="150" dirty="0">
                <a:latin typeface="Calibri" panose="020F0502020204030204" pitchFamily="34" charset="0"/>
                <a:ea typeface="Calibri" panose="020F0502020204030204" pitchFamily="34" charset="0"/>
                <a:cs typeface="Times New Roman" panose="02020603050405020304" pitchFamily="18" charset="0"/>
              </a:rPr>
              <a:t>And saved me from all my troubles. </a:t>
            </a:r>
          </a:p>
          <a:p>
            <a:pPr marL="0" marR="0">
              <a:lnSpc>
                <a:spcPct val="120000"/>
              </a:lnSpc>
              <a:spcBef>
                <a:spcPts val="0"/>
              </a:spcBef>
              <a:buNone/>
            </a:pPr>
            <a:endParaRPr lang="en-US" sz="1200" kern="15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20000"/>
              </a:lnSpc>
              <a:spcBef>
                <a:spcPts val="0"/>
              </a:spcBef>
              <a:buNone/>
            </a:pPr>
            <a:r>
              <a:rPr lang="en-US" sz="4000" kern="150" dirty="0">
                <a:latin typeface="Calibri" panose="020F0502020204030204" pitchFamily="34" charset="0"/>
                <a:ea typeface="Calibri" panose="020F0502020204030204" pitchFamily="34" charset="0"/>
                <a:cs typeface="Times New Roman" panose="02020603050405020304" pitchFamily="18" charset="0"/>
              </a:rPr>
              <a:t>The angel of the Lord encompasses those who fear him,*</a:t>
            </a:r>
          </a:p>
          <a:p>
            <a:pPr marL="0" marR="0">
              <a:lnSpc>
                <a:spcPct val="120000"/>
              </a:lnSpc>
              <a:spcBef>
                <a:spcPts val="0"/>
              </a:spcBef>
              <a:buNone/>
            </a:pPr>
            <a:r>
              <a:rPr lang="en-US" sz="4000" kern="150" dirty="0">
                <a:latin typeface="Calibri" panose="020F0502020204030204" pitchFamily="34" charset="0"/>
                <a:ea typeface="Calibri" panose="020F0502020204030204" pitchFamily="34" charset="0"/>
                <a:cs typeface="Times New Roman" panose="02020603050405020304" pitchFamily="18" charset="0"/>
              </a:rPr>
              <a:t>	</a:t>
            </a:r>
            <a:r>
              <a:rPr lang="en-US" sz="4000" b="1" kern="150" dirty="0">
                <a:latin typeface="Calibri" panose="020F0502020204030204" pitchFamily="34" charset="0"/>
                <a:ea typeface="Calibri" panose="020F0502020204030204" pitchFamily="34" charset="0"/>
                <a:cs typeface="Times New Roman" panose="02020603050405020304" pitchFamily="18" charset="0"/>
              </a:rPr>
              <a:t>And he will deliver them. </a:t>
            </a:r>
          </a:p>
          <a:p>
            <a:pPr marL="0" marR="0">
              <a:lnSpc>
                <a:spcPct val="120000"/>
              </a:lnSpc>
              <a:spcBef>
                <a:spcPts val="0"/>
              </a:spcBef>
              <a:buNone/>
            </a:pPr>
            <a:endParaRPr lang="en-US" sz="1200" kern="150" dirty="0">
              <a:latin typeface="Calibri" panose="020F0502020204030204" pitchFamily="34" charset="0"/>
              <a:ea typeface="Calibri" panose="020F0502020204030204" pitchFamily="34" charset="0"/>
              <a:cs typeface="Times New Roman" panose="02020603050405020304" pitchFamily="18" charset="0"/>
            </a:endParaRPr>
          </a:p>
          <a:p>
            <a:pPr marL="0" marR="0">
              <a:lnSpc>
                <a:spcPct val="120000"/>
              </a:lnSpc>
              <a:spcBef>
                <a:spcPts val="0"/>
              </a:spcBef>
              <a:buNone/>
            </a:pPr>
            <a:r>
              <a:rPr lang="en-US" sz="4000" kern="150" dirty="0">
                <a:latin typeface="Calibri" panose="020F0502020204030204" pitchFamily="34" charset="0"/>
                <a:ea typeface="Calibri" panose="020F0502020204030204" pitchFamily="34" charset="0"/>
                <a:cs typeface="Times New Roman" panose="02020603050405020304" pitchFamily="18" charset="0"/>
              </a:rPr>
              <a:t>Taste and see that the Lord is good;*</a:t>
            </a:r>
          </a:p>
          <a:p>
            <a:pPr marL="0" marR="0">
              <a:lnSpc>
                <a:spcPct val="120000"/>
              </a:lnSpc>
              <a:spcBef>
                <a:spcPts val="0"/>
              </a:spcBef>
              <a:buNone/>
            </a:pPr>
            <a:r>
              <a:rPr lang="en-US" sz="4000" kern="150" dirty="0">
                <a:latin typeface="Calibri" panose="020F0502020204030204" pitchFamily="34" charset="0"/>
                <a:ea typeface="Calibri" panose="020F0502020204030204" pitchFamily="34" charset="0"/>
                <a:cs typeface="Times New Roman" panose="02020603050405020304" pitchFamily="18" charset="0"/>
              </a:rPr>
              <a:t>	</a:t>
            </a:r>
            <a:r>
              <a:rPr lang="en-US" sz="4000" b="1" kern="150" dirty="0">
                <a:latin typeface="Calibri" panose="020F0502020204030204" pitchFamily="34" charset="0"/>
                <a:ea typeface="Calibri" panose="020F0502020204030204" pitchFamily="34" charset="0"/>
                <a:cs typeface="Times New Roman" panose="02020603050405020304" pitchFamily="18" charset="0"/>
              </a:rPr>
              <a:t>Happy are they who trust in him!</a:t>
            </a:r>
          </a:p>
          <a:p>
            <a:pPr marL="0" indent="0">
              <a:buNone/>
            </a:pPr>
            <a:endParaRPr lang="en-CA" sz="4000" dirty="0"/>
          </a:p>
        </p:txBody>
      </p:sp>
    </p:spTree>
    <p:extLst>
      <p:ext uri="{BB962C8B-B14F-4D97-AF65-F5344CB8AC3E}">
        <p14:creationId xmlns:p14="http://schemas.microsoft.com/office/powerpoint/2010/main" val="1078925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29B746-F270-F2AB-A61B-10656A460456}"/>
              </a:ext>
            </a:extLst>
          </p:cNvPr>
          <p:cNvSpPr>
            <a:spLocks noGrp="1"/>
          </p:cNvSpPr>
          <p:nvPr>
            <p:ph idx="1"/>
          </p:nvPr>
        </p:nvSpPr>
        <p:spPr>
          <a:xfrm>
            <a:off x="132735" y="290051"/>
            <a:ext cx="11926530" cy="6277897"/>
          </a:xfrm>
        </p:spPr>
        <p:txBody>
          <a:bodyPr>
            <a:noAutofit/>
          </a:bodyPr>
          <a:lstStyle/>
          <a:p>
            <a:pPr marL="0" indent="0">
              <a:buNone/>
            </a:pPr>
            <a:r>
              <a:rPr lang="en-CA" sz="4000" dirty="0"/>
              <a:t>Fear the Lord, you that are his saints,*</a:t>
            </a:r>
          </a:p>
          <a:p>
            <a:pPr marL="0" indent="0">
              <a:buNone/>
            </a:pPr>
            <a:r>
              <a:rPr lang="en-CA" sz="4000" dirty="0"/>
              <a:t>	</a:t>
            </a:r>
            <a:r>
              <a:rPr lang="en-CA" sz="4000" b="1" dirty="0"/>
              <a:t>For those who fear him lack nothing. </a:t>
            </a:r>
            <a:endParaRPr lang="en-CA" sz="4000" dirty="0"/>
          </a:p>
          <a:p>
            <a:pPr marL="0" indent="0">
              <a:buNone/>
            </a:pPr>
            <a:r>
              <a:rPr lang="en-CA" sz="4000" dirty="0"/>
              <a:t> </a:t>
            </a:r>
          </a:p>
          <a:p>
            <a:pPr marL="0" indent="0">
              <a:buNone/>
            </a:pPr>
            <a:r>
              <a:rPr lang="en-CA" sz="4000" dirty="0"/>
              <a:t>The young lions lack and suffer hunger,*</a:t>
            </a:r>
          </a:p>
          <a:p>
            <a:pPr marL="0" indent="0">
              <a:buNone/>
            </a:pPr>
            <a:r>
              <a:rPr lang="en-CA" sz="4000" dirty="0"/>
              <a:t>	</a:t>
            </a:r>
            <a:r>
              <a:rPr lang="en-CA" sz="4000" b="1" dirty="0"/>
              <a:t>But those who seek the Lord lack nothing that is 	good. </a:t>
            </a:r>
            <a:endParaRPr lang="en-CA" sz="4000" dirty="0"/>
          </a:p>
          <a:p>
            <a:pPr marL="0" indent="0">
              <a:buNone/>
            </a:pPr>
            <a:r>
              <a:rPr lang="en-CA" sz="4000" dirty="0"/>
              <a:t> </a:t>
            </a:r>
          </a:p>
          <a:p>
            <a:pPr marL="0" indent="0">
              <a:buNone/>
            </a:pPr>
            <a:r>
              <a:rPr lang="en-CA" sz="4000" dirty="0"/>
              <a:t>The Lord ransoms the life of his servants,*</a:t>
            </a:r>
          </a:p>
          <a:p>
            <a:pPr marL="0" indent="0">
              <a:buNone/>
            </a:pPr>
            <a:r>
              <a:rPr lang="en-CA" sz="4000" dirty="0"/>
              <a:t>	</a:t>
            </a:r>
            <a:r>
              <a:rPr lang="en-CA" sz="4000" b="1" dirty="0"/>
              <a:t> And none will be punished who trust in him. </a:t>
            </a:r>
            <a:endParaRPr lang="en-CA" sz="4000" dirty="0"/>
          </a:p>
          <a:p>
            <a:pPr marL="0" indent="0">
              <a:buNone/>
            </a:pPr>
            <a:endParaRPr lang="en-CA" sz="4000" dirty="0"/>
          </a:p>
        </p:txBody>
      </p:sp>
    </p:spTree>
    <p:extLst>
      <p:ext uri="{BB962C8B-B14F-4D97-AF65-F5344CB8AC3E}">
        <p14:creationId xmlns:p14="http://schemas.microsoft.com/office/powerpoint/2010/main" val="400981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15CF28-84FD-BFFC-E786-13C2F7EF6E0B}"/>
              </a:ext>
            </a:extLst>
          </p:cNvPr>
          <p:cNvSpPr>
            <a:spLocks noGrp="1"/>
          </p:cNvSpPr>
          <p:nvPr>
            <p:ph idx="1"/>
          </p:nvPr>
        </p:nvSpPr>
        <p:spPr>
          <a:xfrm>
            <a:off x="505239" y="1623620"/>
            <a:ext cx="11181522" cy="3610760"/>
          </a:xfrm>
        </p:spPr>
        <p:txBody>
          <a:bodyPr/>
          <a:lstStyle/>
          <a:p>
            <a:pPr marL="0" indent="0">
              <a:buNone/>
            </a:pPr>
            <a:r>
              <a:rPr lang="en-CA" sz="4400" b="1" dirty="0"/>
              <a:t>Hear us, Lord, when we cry to you. Calm our bodies and minds with the peace which passes understanding, and make us radiant, with the knowledge of your goodness; through Jesus Christ our Saviour. </a:t>
            </a:r>
            <a:endParaRPr lang="en-CA" sz="4400" dirty="0"/>
          </a:p>
        </p:txBody>
      </p:sp>
    </p:spTree>
    <p:extLst>
      <p:ext uri="{BB962C8B-B14F-4D97-AF65-F5344CB8AC3E}">
        <p14:creationId xmlns:p14="http://schemas.microsoft.com/office/powerpoint/2010/main" val="1683913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07825D-7D13-A030-AAE0-B44559FC4745}"/>
              </a:ext>
            </a:extLst>
          </p:cNvPr>
          <p:cNvSpPr txBox="1"/>
          <p:nvPr/>
        </p:nvSpPr>
        <p:spPr>
          <a:xfrm>
            <a:off x="1078992" y="957278"/>
            <a:ext cx="10034016"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CA" sz="4000" b="0" i="0" u="none" strike="noStrike" kern="1200" cap="none" spc="0" normalizeH="0" baseline="30000" noProof="0" dirty="0">
                <a:ln>
                  <a:noFill/>
                </a:ln>
                <a:solidFill>
                  <a:prstClr val="black"/>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srgbClr val="000000"/>
              </a:solidFill>
              <a:effectLst/>
              <a:uLnTx/>
              <a:uFillTx/>
              <a:latin typeface="Calibri    "/>
              <a:ea typeface="+mn-ea"/>
              <a:cs typeface="+mn-cs"/>
            </a:endParaRPr>
          </a:p>
        </p:txBody>
      </p:sp>
      <p:pic>
        <p:nvPicPr>
          <p:cNvPr id="5" name="Picture 4">
            <a:extLst>
              <a:ext uri="{FF2B5EF4-FFF2-40B4-BE49-F238E27FC236}">
                <a16:creationId xmlns:a16="http://schemas.microsoft.com/office/drawing/2014/main" id="{977433C7-673B-A649-195D-7EB453DC092D}"/>
              </a:ext>
            </a:extLst>
          </p:cNvPr>
          <p:cNvPicPr>
            <a:picLocks noChangeAspect="1"/>
          </p:cNvPicPr>
          <p:nvPr/>
        </p:nvPicPr>
        <p:blipFill>
          <a:blip r:embed="rId2"/>
          <a:stretch>
            <a:fillRect/>
          </a:stretch>
        </p:blipFill>
        <p:spPr>
          <a:xfrm>
            <a:off x="230475" y="137625"/>
            <a:ext cx="11731049" cy="6582750"/>
          </a:xfrm>
          <a:prstGeom prst="rect">
            <a:avLst/>
          </a:prstGeom>
        </p:spPr>
      </p:pic>
    </p:spTree>
    <p:extLst>
      <p:ext uri="{BB962C8B-B14F-4D97-AF65-F5344CB8AC3E}">
        <p14:creationId xmlns:p14="http://schemas.microsoft.com/office/powerpoint/2010/main" val="2902661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5510673-7C17-3941-6FDE-2A9699CCF608}"/>
              </a:ext>
            </a:extLst>
          </p:cNvPr>
          <p:cNvSpPr>
            <a:spLocks noGrp="1"/>
          </p:cNvSpPr>
          <p:nvPr>
            <p:ph type="body" idx="1"/>
          </p:nvPr>
        </p:nvSpPr>
        <p:spPr>
          <a:xfrm>
            <a:off x="181896" y="238432"/>
            <a:ext cx="11828207" cy="6381135"/>
          </a:xfrm>
        </p:spPr>
        <p:txBody>
          <a:bodyPr>
            <a:normAutofit fontScale="85000" lnSpcReduction="20000"/>
          </a:bodyPr>
          <a:lstStyle/>
          <a:p>
            <a:r>
              <a:rPr lang="en-US" sz="5200" dirty="0">
                <a:solidFill>
                  <a:schemeClr val="tx1"/>
                </a:solidFill>
              </a:rPr>
              <a:t>See what love the Father has given us, that we should be called children of God, and that is what we are. The reason the world does not know us is that it did not know him. Beloved, we are God's children now; what we will be has not yet been revealed. What we do know is this: when he is revealed, we will be like him, for we will see him as he is. And all who have this hope in him purify themselves, just as he is pure.</a:t>
            </a:r>
          </a:p>
          <a:p>
            <a:endParaRPr lang="en-US" sz="5200" dirty="0">
              <a:solidFill>
                <a:schemeClr val="tx1"/>
              </a:solidFill>
            </a:endParaRPr>
          </a:p>
          <a:p>
            <a:r>
              <a:rPr lang="en-US" sz="5200" dirty="0">
                <a:solidFill>
                  <a:schemeClr val="tx1"/>
                </a:solidFill>
              </a:rPr>
              <a:t>Hear what the Spirit is saying</a:t>
            </a:r>
          </a:p>
          <a:p>
            <a:r>
              <a:rPr lang="en-US" sz="5200" b="1" dirty="0">
                <a:solidFill>
                  <a:schemeClr val="tx1"/>
                </a:solidFill>
              </a:rPr>
              <a:t>Thanks to be God</a:t>
            </a:r>
          </a:p>
          <a:p>
            <a:endParaRPr lang="en-CA" sz="4000" dirty="0"/>
          </a:p>
        </p:txBody>
      </p:sp>
    </p:spTree>
    <p:extLst>
      <p:ext uri="{BB962C8B-B14F-4D97-AF65-F5344CB8AC3E}">
        <p14:creationId xmlns:p14="http://schemas.microsoft.com/office/powerpoint/2010/main" val="16376504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0F5C8D7-0F42-4F53-3279-7D2D999A5446}"/>
              </a:ext>
            </a:extLst>
          </p:cNvPr>
          <p:cNvSpPr txBox="1"/>
          <p:nvPr/>
        </p:nvSpPr>
        <p:spPr>
          <a:xfrm>
            <a:off x="1071716" y="1258529"/>
            <a:ext cx="10087897" cy="455509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Gradual Hymn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Songs for Gospel People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#94 – Ye Servants of God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2500" b="0" i="0" u="none" strike="noStrike" kern="1200" cap="none" spc="0" normalizeH="0" baseline="0" noProof="0" dirty="0">
                <a:ln>
                  <a:noFill/>
                </a:ln>
                <a:solidFill>
                  <a:prstClr val="black"/>
                </a:solidFill>
                <a:effectLst/>
                <a:uLnTx/>
                <a:uFillTx/>
                <a:latin typeface="Calibri" panose="020F0502020204030204"/>
                <a:ea typeface="+mn-ea"/>
                <a:cs typeface="+mn-cs"/>
              </a:rPr>
              <a:t>Words:  Charles Wesley (1744)</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CA" sz="2500" b="0" i="0" u="none" strike="noStrike" kern="1200" cap="none" spc="0" normalizeH="0" baseline="0" noProof="0" dirty="0">
                <a:ln>
                  <a:noFill/>
                </a:ln>
                <a:solidFill>
                  <a:prstClr val="black"/>
                </a:solidFill>
                <a:effectLst/>
                <a:uLnTx/>
                <a:uFillTx/>
                <a:latin typeface="Calibri" panose="020F0502020204030204"/>
                <a:ea typeface="+mn-ea"/>
                <a:cs typeface="+mn-cs"/>
              </a:rPr>
              <a:t>Music:   William Gardiner  (1815)</a:t>
            </a:r>
          </a:p>
        </p:txBody>
      </p:sp>
    </p:spTree>
    <p:extLst>
      <p:ext uri="{BB962C8B-B14F-4D97-AF65-F5344CB8AC3E}">
        <p14:creationId xmlns:p14="http://schemas.microsoft.com/office/powerpoint/2010/main" val="1371069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3E2C36B-853A-454C-9392-D37868286F08}"/>
              </a:ext>
            </a:extLst>
          </p:cNvPr>
          <p:cNvSpPr txBox="1"/>
          <p:nvPr/>
        </p:nvSpPr>
        <p:spPr>
          <a:xfrm>
            <a:off x="1061884" y="1012724"/>
            <a:ext cx="10078064" cy="369024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Ye servants of God, your Saviour proclaim,</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and publish abroad that wonderful name; </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The name all victorious of Jesus extol, whose kingdom is glorious and rules over all.</a:t>
            </a:r>
            <a:endParaRPr kumimoji="0" lang="en-CA"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17752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E435F-8316-4D0D-F799-C900E7848EE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490E0D5-7EFE-EAB6-D4D8-404762C4F1CA}"/>
              </a:ext>
            </a:extLst>
          </p:cNvPr>
          <p:cNvSpPr txBox="1"/>
          <p:nvPr/>
        </p:nvSpPr>
        <p:spPr>
          <a:xfrm>
            <a:off x="1061884" y="1012724"/>
            <a:ext cx="10078064" cy="369024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God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ruleth</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on high almighty to save,</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whose </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Word still is nigh, a presence we have.</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The great congregation God’s triumph shall sing, ascribing salvation to Jesus our King. </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617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580C6-7C19-4684-C4D4-D75D7E1F899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2CD7357-2F49-0A2B-350D-A0CC4A639A16}"/>
              </a:ext>
            </a:extLst>
          </p:cNvPr>
          <p:cNvSpPr txBox="1"/>
          <p:nvPr/>
        </p:nvSpPr>
        <p:spPr>
          <a:xfrm>
            <a:off x="1081548" y="462115"/>
            <a:ext cx="10864646" cy="64602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Salvation to </a:t>
            </a:r>
            <a:r>
              <a:rPr lang="en-US" sz="4000" b="1" dirty="0">
                <a:solidFill>
                  <a:prstClr val="black"/>
                </a:solidFill>
                <a:latin typeface="Calibri" panose="020F0502020204030204"/>
              </a:rPr>
              <a:t>God, who sits on the throne!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Let all cry aloud, and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honour</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the One.</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The praises of Jesus the angles proclaim,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bow down in deep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rev’rence</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and worship the Lamb.</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CA"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75599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A7EAE-3C7F-A007-958E-3C546F135A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158CAF7-8A2E-9EEC-4C11-CBA0921892F8}"/>
              </a:ext>
            </a:extLst>
          </p:cNvPr>
          <p:cNvSpPr txBox="1"/>
          <p:nvPr/>
        </p:nvSpPr>
        <p:spPr>
          <a:xfrm>
            <a:off x="1061884" y="1012724"/>
            <a:ext cx="10078064" cy="461357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Then let us adore and give as is right, </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all glory and power, all wisdom and might,</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all </a:t>
            </a:r>
            <a:r>
              <a:rPr lang="en-US" sz="4000" b="1" dirty="0" err="1">
                <a:solidFill>
                  <a:prstClr val="black"/>
                </a:solidFill>
                <a:latin typeface="Calibri" panose="020F0502020204030204"/>
              </a:rPr>
              <a:t>honour</a:t>
            </a:r>
            <a:r>
              <a:rPr lang="en-US" sz="4000" b="1" dirty="0">
                <a:solidFill>
                  <a:prstClr val="black"/>
                </a:solidFill>
                <a:latin typeface="Calibri" panose="020F0502020204030204"/>
              </a:rPr>
              <a:t> and b</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Iessing</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with angels above,</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and thanks never ceasing and infinite love.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Last verse </a:t>
            </a:r>
          </a:p>
        </p:txBody>
      </p:sp>
    </p:spTree>
    <p:extLst>
      <p:ext uri="{BB962C8B-B14F-4D97-AF65-F5344CB8AC3E}">
        <p14:creationId xmlns:p14="http://schemas.microsoft.com/office/powerpoint/2010/main" val="1384205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4AA3D14-114C-85C9-CA32-EB6B17799EEC}"/>
              </a:ext>
            </a:extLst>
          </p:cNvPr>
          <p:cNvSpPr txBox="1"/>
          <p:nvPr/>
        </p:nvSpPr>
        <p:spPr>
          <a:xfrm>
            <a:off x="7049762" y="920621"/>
            <a:ext cx="5029349" cy="5016758"/>
          </a:xfrm>
          <a:prstGeom prst="rect">
            <a:avLst/>
          </a:prstGeom>
          <a:noFill/>
        </p:spPr>
        <p:txBody>
          <a:bodyPr wrap="square" rtlCol="0">
            <a:spAutoFit/>
          </a:bodyPr>
          <a:lstStyle/>
          <a:p>
            <a:r>
              <a:rPr lang="en-CA" sz="4000" dirty="0"/>
              <a:t>The Lord be with you.</a:t>
            </a:r>
          </a:p>
          <a:p>
            <a:r>
              <a:rPr lang="en-CA" sz="4000" b="1" dirty="0"/>
              <a:t>And also with you.</a:t>
            </a:r>
          </a:p>
          <a:p>
            <a:endParaRPr lang="en-CA" sz="4000" b="1" dirty="0"/>
          </a:p>
          <a:p>
            <a:r>
              <a:rPr lang="en-CA" sz="4000" dirty="0"/>
              <a:t>The Holy Gospel of our Lord Jesus Christ.</a:t>
            </a:r>
          </a:p>
          <a:p>
            <a:r>
              <a:rPr lang="en-CA" sz="4000" dirty="0"/>
              <a:t>according to Matthew.</a:t>
            </a:r>
          </a:p>
          <a:p>
            <a:r>
              <a:rPr lang="en-CA" sz="4000" b="1" dirty="0"/>
              <a:t>Glory to you,</a:t>
            </a:r>
          </a:p>
          <a:p>
            <a:r>
              <a:rPr lang="en-CA" sz="4000" b="1" dirty="0"/>
              <a:t>Lord Jesus Christ</a:t>
            </a:r>
          </a:p>
        </p:txBody>
      </p:sp>
      <p:sp>
        <p:nvSpPr>
          <p:cNvPr id="7" name="TextBox 6">
            <a:extLst>
              <a:ext uri="{FF2B5EF4-FFF2-40B4-BE49-F238E27FC236}">
                <a16:creationId xmlns:a16="http://schemas.microsoft.com/office/drawing/2014/main" id="{A4A755E8-9EDE-BF5E-7CC9-20952314E425}"/>
              </a:ext>
            </a:extLst>
          </p:cNvPr>
          <p:cNvSpPr txBox="1"/>
          <p:nvPr/>
        </p:nvSpPr>
        <p:spPr>
          <a:xfrm>
            <a:off x="925689" y="636693"/>
            <a:ext cx="4899377" cy="717973"/>
          </a:xfrm>
          <a:prstGeom prst="rect">
            <a:avLst/>
          </a:prstGeom>
          <a:noFill/>
        </p:spPr>
        <p:txBody>
          <a:bodyPr wrap="square" rtlCol="0">
            <a:spAutoFit/>
          </a:bodyPr>
          <a:lstStyle/>
          <a:p>
            <a:r>
              <a:rPr lang="en-CA" sz="4000" b="1" dirty="0"/>
              <a:t>Matthew 5:1-12</a:t>
            </a:r>
            <a:endParaRPr lang="en-CA" sz="4000" dirty="0"/>
          </a:p>
        </p:txBody>
      </p:sp>
      <p:pic>
        <p:nvPicPr>
          <p:cNvPr id="3" name="Picture 2">
            <a:extLst>
              <a:ext uri="{FF2B5EF4-FFF2-40B4-BE49-F238E27FC236}">
                <a16:creationId xmlns:a16="http://schemas.microsoft.com/office/drawing/2014/main" id="{E227E84B-1C67-AB66-C8CC-99F616EE1016}"/>
              </a:ext>
            </a:extLst>
          </p:cNvPr>
          <p:cNvPicPr>
            <a:picLocks noChangeAspect="1"/>
          </p:cNvPicPr>
          <p:nvPr/>
        </p:nvPicPr>
        <p:blipFill>
          <a:blip r:embed="rId2"/>
          <a:stretch>
            <a:fillRect/>
          </a:stretch>
        </p:blipFill>
        <p:spPr>
          <a:xfrm>
            <a:off x="332528" y="1620132"/>
            <a:ext cx="6258025" cy="3617736"/>
          </a:xfrm>
          <a:prstGeom prst="rect">
            <a:avLst/>
          </a:prstGeom>
        </p:spPr>
      </p:pic>
    </p:spTree>
    <p:extLst>
      <p:ext uri="{BB962C8B-B14F-4D97-AF65-F5344CB8AC3E}">
        <p14:creationId xmlns:p14="http://schemas.microsoft.com/office/powerpoint/2010/main" val="2005233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BBE9BE-6ECB-244E-27C6-4F1E18509729}"/>
              </a:ext>
            </a:extLst>
          </p:cNvPr>
          <p:cNvSpPr txBox="1"/>
          <p:nvPr/>
        </p:nvSpPr>
        <p:spPr>
          <a:xfrm>
            <a:off x="431346" y="612844"/>
            <a:ext cx="11992429" cy="5632311"/>
          </a:xfrm>
          <a:prstGeom prst="rect">
            <a:avLst/>
          </a:prstGeom>
          <a:noFill/>
        </p:spPr>
        <p:txBody>
          <a:bodyPr wrap="square" rtlCol="0">
            <a:spAutoFit/>
          </a:bodyPr>
          <a:lstStyle/>
          <a:p>
            <a:pPr>
              <a:spcAft>
                <a:spcPts val="800"/>
              </a:spcAft>
            </a:pPr>
            <a:r>
              <a:rPr lang="en-CA" sz="3600" dirty="0"/>
              <a:t>When Jesus saw the crowds, he went up the mountain, and after he sat down, his disciples came to him. And he began to speak and taught them, saying: Blessed are the poor in spirit, for theirs is the kingdom of heaven. Blessed are those who mourn, for they will be comforted. Blessed are the meek, for they will inherit the earth. Blessed are those who hunger and thirst for righteousness, for they will be filled. Blessed are the merciful, for they will receive mercy. </a:t>
            </a:r>
            <a:endParaRPr lang="en-CA" sz="3600" dirty="0">
              <a:latin typeface="Calibri     "/>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1583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D56185F-0BC3-6F75-7155-DBDE7EAC3031}"/>
              </a:ext>
            </a:extLst>
          </p:cNvPr>
          <p:cNvSpPr>
            <a:spLocks noGrp="1"/>
          </p:cNvSpPr>
          <p:nvPr>
            <p:ph idx="1"/>
          </p:nvPr>
        </p:nvSpPr>
        <p:spPr>
          <a:xfrm>
            <a:off x="112889" y="216126"/>
            <a:ext cx="11966222" cy="6425748"/>
          </a:xfrm>
        </p:spPr>
        <p:txBody>
          <a:bodyPr>
            <a:normAutofit/>
          </a:bodyPr>
          <a:lstStyle/>
          <a:p>
            <a:pPr marL="0" indent="0">
              <a:buNone/>
            </a:pPr>
            <a:r>
              <a:rPr lang="en-CA" sz="3600" dirty="0"/>
              <a:t>Blessed are the pure in heart, for they will see God. Blessed are the peacemakers, for they will be called children of God.</a:t>
            </a:r>
            <a:r>
              <a:rPr lang="en-CA" dirty="0"/>
              <a:t> </a:t>
            </a:r>
            <a:r>
              <a:rPr lang="en-CA" sz="4000" dirty="0"/>
              <a:t>Blessed are those who are persecuted for the sake of righteousness, for theirs is the kingdom of heaven. Blessed are you when people revile you and persecute you and utter all kinds of evil against you falsely on my account. Rejoice and be glad, for your reward is great in heaven, for in the same way they persecuted the prophets who were before you.</a:t>
            </a:r>
          </a:p>
          <a:p>
            <a:pPr marL="0" indent="0">
              <a:buNone/>
            </a:pPr>
            <a:r>
              <a:rPr lang="en-CA" sz="4000" dirty="0"/>
              <a:t>The Gospel of Christ. </a:t>
            </a:r>
          </a:p>
          <a:p>
            <a:pPr marL="0" indent="0">
              <a:buNone/>
            </a:pPr>
            <a:r>
              <a:rPr lang="en-CA" sz="4000" b="1" dirty="0"/>
              <a:t>Praise to you, Lord Jesus Christ.</a:t>
            </a:r>
            <a:endParaRPr lang="en-CA" sz="4000" dirty="0"/>
          </a:p>
          <a:p>
            <a:pPr marL="0" indent="0">
              <a:buNone/>
            </a:pPr>
            <a:endParaRPr lang="en-CA" dirty="0"/>
          </a:p>
        </p:txBody>
      </p:sp>
    </p:spTree>
    <p:extLst>
      <p:ext uri="{BB962C8B-B14F-4D97-AF65-F5344CB8AC3E}">
        <p14:creationId xmlns:p14="http://schemas.microsoft.com/office/powerpoint/2010/main" val="300163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79769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861483-BFB9-1D27-AAC0-D5D6322F2852}"/>
              </a:ext>
            </a:extLst>
          </p:cNvPr>
          <p:cNvPicPr>
            <a:picLocks noChangeAspect="1"/>
          </p:cNvPicPr>
          <p:nvPr/>
        </p:nvPicPr>
        <p:blipFill>
          <a:blip r:embed="rId3"/>
          <a:stretch>
            <a:fillRect/>
          </a:stretch>
        </p:blipFill>
        <p:spPr>
          <a:xfrm>
            <a:off x="0" y="0"/>
            <a:ext cx="12059478" cy="6934200"/>
          </a:xfrm>
          <a:prstGeom prst="rect">
            <a:avLst/>
          </a:prstGeom>
        </p:spPr>
      </p:pic>
      <p:sp>
        <p:nvSpPr>
          <p:cNvPr id="2" name="TextBox 1">
            <a:extLst>
              <a:ext uri="{FF2B5EF4-FFF2-40B4-BE49-F238E27FC236}">
                <a16:creationId xmlns:a16="http://schemas.microsoft.com/office/drawing/2014/main" id="{31BA7E55-CFB3-F816-340C-C7476AD8BA7C}"/>
              </a:ext>
            </a:extLst>
          </p:cNvPr>
          <p:cNvSpPr txBox="1"/>
          <p:nvPr/>
        </p:nvSpPr>
        <p:spPr>
          <a:xfrm>
            <a:off x="1085088" y="804672"/>
            <a:ext cx="10082784" cy="707886"/>
          </a:xfrm>
          <a:prstGeom prst="rect">
            <a:avLst/>
          </a:prstGeom>
          <a:noFill/>
        </p:spPr>
        <p:txBody>
          <a:bodyPr wrap="square" rtlCol="0">
            <a:spAutoFit/>
          </a:bodyPr>
          <a:lstStyle/>
          <a:p>
            <a:pPr algn="ctr"/>
            <a:r>
              <a:rPr lang="en-US" sz="4000" b="1" dirty="0">
                <a:solidFill>
                  <a:schemeClr val="bg1"/>
                </a:solidFill>
                <a:highlight>
                  <a:srgbClr val="0000FF"/>
                </a:highlight>
              </a:rPr>
              <a:t>SILENT REFLECTION</a:t>
            </a:r>
            <a:endParaRPr lang="en-CA" sz="4000" b="1" dirty="0">
              <a:solidFill>
                <a:schemeClr val="bg1"/>
              </a:solidFill>
              <a:highlight>
                <a:srgbClr val="0000FF"/>
              </a:highlight>
            </a:endParaRPr>
          </a:p>
        </p:txBody>
      </p:sp>
    </p:spTree>
    <p:extLst>
      <p:ext uri="{BB962C8B-B14F-4D97-AF65-F5344CB8AC3E}">
        <p14:creationId xmlns:p14="http://schemas.microsoft.com/office/powerpoint/2010/main" val="31986306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E1077D-3E27-2D41-4E84-4C24531A306F}"/>
              </a:ext>
            </a:extLst>
          </p:cNvPr>
          <p:cNvSpPr txBox="1"/>
          <p:nvPr/>
        </p:nvSpPr>
        <p:spPr>
          <a:xfrm>
            <a:off x="390526" y="-95250"/>
            <a:ext cx="11544300" cy="75437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a:ea typeface="+mn-ea"/>
                <a:cs typeface="+mn-cs"/>
              </a:rPr>
              <a:t>The Apostles’ Creed</a:t>
            </a:r>
          </a:p>
          <a:p>
            <a:pPr lvl="0">
              <a:lnSpc>
                <a:spcPct val="150000"/>
              </a:lnSpc>
              <a:defRPr/>
            </a:pPr>
            <a:r>
              <a:rPr kumimoji="0" lang="en-US" sz="4000" b="0" i="0" u="none" strike="noStrike" kern="1200" cap="none" spc="0" normalizeH="0" baseline="0" noProof="0" dirty="0">
                <a:ln>
                  <a:noFill/>
                </a:ln>
                <a:solidFill>
                  <a:prstClr val="black"/>
                </a:solidFill>
                <a:effectLst/>
                <a:uLnTx/>
                <a:uFillTx/>
                <a:latin typeface="Calibri"/>
                <a:ea typeface="+mn-ea"/>
                <a:cs typeface="Verdana"/>
              </a:rPr>
              <a:t>Let us confess the faith of our baptism, as we say, </a:t>
            </a:r>
            <a:r>
              <a:rPr kumimoji="0" lang="en-CA" sz="4000" b="1" i="0" u="none" strike="noStrike" kern="1200" cap="none" spc="0" normalizeH="0" baseline="0" noProof="0" dirty="0">
                <a:ln>
                  <a:noFill/>
                </a:ln>
                <a:solidFill>
                  <a:prstClr val="black"/>
                </a:solidFill>
                <a:effectLst/>
                <a:uLnTx/>
                <a:uFillTx/>
                <a:latin typeface="Calibri"/>
                <a:ea typeface="+mn-ea"/>
                <a:cs typeface="+mn-cs"/>
              </a:rPr>
              <a:t>I believe in God, the Father almighty, </a:t>
            </a:r>
            <a:r>
              <a:rPr kumimoji="0" lang="en-US" sz="4000" b="1" i="0" u="none" strike="noStrike" kern="1200" cap="none" spc="0" normalizeH="0" baseline="0" noProof="0" dirty="0">
                <a:ln>
                  <a:noFill/>
                </a:ln>
                <a:solidFill>
                  <a:prstClr val="black"/>
                </a:solidFill>
                <a:effectLst/>
                <a:uLnTx/>
                <a:uFillTx/>
                <a:latin typeface="Calibri"/>
                <a:ea typeface="+mn-ea"/>
                <a:cs typeface="+mn-cs"/>
              </a:rPr>
              <a:t>creator of heaven and earth.  I believe in Jesus Christ, his only Son, our Lord.  He was conceived by the power of the Holy Spirit and born of the Virgin Mary.  He suffered under Pontius Pilate,</a:t>
            </a:r>
            <a:r>
              <a:rPr lang="en-US" sz="4000" b="1" dirty="0">
                <a:solidFill>
                  <a:prstClr val="black"/>
                </a:solidFill>
              </a:rPr>
              <a:t> was crucified, died, and was buried.</a:t>
            </a:r>
            <a:r>
              <a:rPr kumimoji="0" lang="en-US" sz="4000" b="1" i="0" u="none" strike="noStrike" kern="1200" cap="none" spc="0" normalizeH="0" baseline="0" noProof="0" dirty="0">
                <a:ln>
                  <a:noFill/>
                </a:ln>
                <a:solidFill>
                  <a:prstClr val="black"/>
                </a:solidFill>
                <a:effectLst/>
                <a:uLnTx/>
                <a:uFillTx/>
                <a:latin typeface="Calibri"/>
                <a:ea typeface="+mn-ea"/>
                <a:cs typeface="+mn-cs"/>
              </a:rPr>
              <a:t> </a:t>
            </a:r>
          </a:p>
          <a:p>
            <a:pPr lvl="0">
              <a:lnSpc>
                <a:spcPct val="150000"/>
              </a:lnSpc>
              <a:defRPr/>
            </a:pPr>
            <a:r>
              <a:rPr lang="en-US" sz="4000" b="1" dirty="0">
                <a:solidFill>
                  <a:prstClr val="black"/>
                </a:solidFill>
                <a:latin typeface="Calibri"/>
              </a:rPr>
              <a:t>He descended to the dead.  On the third day he rose</a:t>
            </a:r>
            <a:endParaRPr kumimoji="0" lang="en-CA" sz="4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1904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7071A9-F0B5-6410-E0F8-81FCE0FD4B98}"/>
              </a:ext>
            </a:extLst>
          </p:cNvPr>
          <p:cNvSpPr txBox="1"/>
          <p:nvPr/>
        </p:nvSpPr>
        <p:spPr>
          <a:xfrm>
            <a:off x="347663" y="295275"/>
            <a:ext cx="11496674" cy="6460230"/>
          </a:xfrm>
          <a:prstGeom prst="rect">
            <a:avLst/>
          </a:prstGeom>
          <a:noFill/>
        </p:spPr>
        <p:txBody>
          <a:bodyPr wrap="square">
            <a:spAutoFit/>
          </a:bodyPr>
          <a:lstStyle/>
          <a:p>
            <a:pPr lvl="0">
              <a:lnSpc>
                <a:spcPct val="150000"/>
              </a:lnSpc>
              <a:defRPr/>
            </a:pPr>
            <a:r>
              <a:rPr kumimoji="0" lang="en-US" sz="4000" b="1" i="0" u="none" strike="noStrike" kern="1200" cap="none" spc="0" normalizeH="0" baseline="0" noProof="0" dirty="0">
                <a:ln>
                  <a:noFill/>
                </a:ln>
                <a:solidFill>
                  <a:prstClr val="black"/>
                </a:solidFill>
                <a:effectLst/>
                <a:uLnTx/>
                <a:uFillTx/>
                <a:latin typeface="Calibri"/>
                <a:ea typeface="+mn-ea"/>
                <a:cs typeface="+mn-cs"/>
              </a:rPr>
              <a:t>again.  </a:t>
            </a:r>
            <a:r>
              <a:rPr kumimoji="0" lang="en-CA" sz="4000" b="1" i="0" u="none" strike="noStrike" kern="1200" cap="none" spc="0" normalizeH="0" baseline="0" noProof="0" dirty="0">
                <a:ln>
                  <a:noFill/>
                </a:ln>
                <a:solidFill>
                  <a:prstClr val="black"/>
                </a:solidFill>
                <a:effectLst/>
                <a:uLnTx/>
                <a:uFillTx/>
                <a:latin typeface="Calibri"/>
                <a:ea typeface="+mn-ea"/>
                <a:cs typeface="+mn-cs"/>
              </a:rPr>
              <a:t>He ascended into heaven, </a:t>
            </a:r>
            <a:r>
              <a:rPr kumimoji="0" lang="en-US" sz="4000" b="1" i="0" u="none" strike="noStrike" kern="1200" cap="none" spc="0" normalizeH="0" baseline="0" noProof="0" dirty="0">
                <a:ln>
                  <a:noFill/>
                </a:ln>
                <a:solidFill>
                  <a:prstClr val="black"/>
                </a:solidFill>
                <a:effectLst/>
                <a:uLnTx/>
                <a:uFillTx/>
                <a:latin typeface="Calibri"/>
                <a:ea typeface="+mn-ea"/>
                <a:cs typeface="+mn-cs"/>
              </a:rPr>
              <a:t>and is seated at the right hand of the Father.  </a:t>
            </a:r>
            <a:r>
              <a:rPr kumimoji="0" lang="en-CA" sz="4000" b="1" i="0" u="none" strike="noStrike" kern="1200" cap="none" spc="0" normalizeH="0" baseline="0" noProof="0" dirty="0">
                <a:ln>
                  <a:noFill/>
                </a:ln>
                <a:solidFill>
                  <a:prstClr val="black"/>
                </a:solidFill>
                <a:effectLst/>
                <a:uLnTx/>
                <a:uFillTx/>
                <a:latin typeface="Calibri"/>
                <a:ea typeface="+mn-ea"/>
                <a:cs typeface="+mn-cs"/>
              </a:rPr>
              <a:t>He will come again </a:t>
            </a:r>
            <a:r>
              <a:rPr kumimoji="0" lang="en-US" sz="4000" b="1" i="0" u="none" strike="noStrike" kern="1200" cap="none" spc="0" normalizeH="0" baseline="0" noProof="0" dirty="0">
                <a:ln>
                  <a:noFill/>
                </a:ln>
                <a:solidFill>
                  <a:prstClr val="black"/>
                </a:solidFill>
                <a:effectLst/>
                <a:uLnTx/>
                <a:uFillTx/>
                <a:latin typeface="Calibri"/>
                <a:ea typeface="+mn-ea"/>
                <a:cs typeface="+mn-cs"/>
              </a:rPr>
              <a:t>to judge the living and the dead. I believe in the Holy Spirit, </a:t>
            </a:r>
            <a:r>
              <a:rPr kumimoji="0" lang="en-CA" sz="4000" b="1" i="0" u="none" strike="noStrike" kern="1200" cap="none" spc="0" normalizeH="0" baseline="0" noProof="0" dirty="0">
                <a:ln>
                  <a:noFill/>
                </a:ln>
                <a:solidFill>
                  <a:prstClr val="black"/>
                </a:solidFill>
                <a:effectLst/>
                <a:uLnTx/>
                <a:uFillTx/>
                <a:latin typeface="Calibri"/>
                <a:ea typeface="+mn-ea"/>
                <a:cs typeface="+mn-cs"/>
              </a:rPr>
              <a:t>the holy catholic Church,</a:t>
            </a:r>
            <a:r>
              <a:rPr lang="en-CA" sz="4000" b="1" dirty="0">
                <a:solidFill>
                  <a:prstClr val="black"/>
                </a:solidFill>
              </a:rPr>
              <a:t> the communion of saints, the forgiveness of sins, </a:t>
            </a:r>
            <a:r>
              <a:rPr lang="en-US" sz="4000" b="1" dirty="0">
                <a:solidFill>
                  <a:prstClr val="black"/>
                </a:solidFill>
              </a:rPr>
              <a:t>the resurrection of the body, and the life everlasting. </a:t>
            </a:r>
          </a:p>
          <a:p>
            <a:pPr lvl="0">
              <a:lnSpc>
                <a:spcPct val="150000"/>
              </a:lnSpc>
              <a:defRPr/>
            </a:pPr>
            <a:r>
              <a:rPr lang="en-US" sz="4000" b="1" dirty="0">
                <a:solidFill>
                  <a:prstClr val="black"/>
                </a:solidFill>
              </a:rPr>
              <a:t>Amen</a:t>
            </a:r>
            <a:r>
              <a:rPr kumimoji="0" lang="en-CA" sz="4000" b="1" i="0" u="none" strike="noStrike" kern="1200" cap="none" spc="0" normalizeH="0" baseline="0" noProof="0" dirty="0">
                <a:ln>
                  <a:noFill/>
                </a:ln>
                <a:solidFill>
                  <a:prstClr val="black"/>
                </a:solidFill>
                <a:effectLst/>
                <a:uLnTx/>
                <a:uFillTx/>
                <a:latin typeface="Calibri"/>
                <a:ea typeface="+mn-ea"/>
                <a:cs typeface="+mn-cs"/>
              </a:rPr>
              <a:t> </a:t>
            </a:r>
          </a:p>
        </p:txBody>
      </p:sp>
    </p:spTree>
    <p:extLst>
      <p:ext uri="{BB962C8B-B14F-4D97-AF65-F5344CB8AC3E}">
        <p14:creationId xmlns:p14="http://schemas.microsoft.com/office/powerpoint/2010/main" val="23293550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4FD6BEE-AA1D-CD50-1F98-87AA83275AE0}"/>
              </a:ext>
            </a:extLst>
          </p:cNvPr>
          <p:cNvSpPr txBox="1"/>
          <p:nvPr/>
        </p:nvSpPr>
        <p:spPr>
          <a:xfrm>
            <a:off x="1170039" y="235974"/>
            <a:ext cx="10009239" cy="6247864"/>
          </a:xfrm>
          <a:prstGeom prst="rect">
            <a:avLst/>
          </a:prstGeom>
          <a:noFill/>
        </p:spPr>
        <p:txBody>
          <a:bodyPr wrap="square" rtlCol="0">
            <a:spAutoFit/>
          </a:bodyPr>
          <a:lstStyle/>
          <a:p>
            <a:r>
              <a:rPr lang="en-US" sz="4000" dirty="0"/>
              <a:t>All Saints celebrates the baptized people of God, living and dead, who are the body of Christ.  As November heralds the dying of the landscape in many northern regions, the readings and liturgy call us to remember all who have died in Christ and whose baptism is complete.  At the Lord’s table we gather with the faithful of ever time and place, trusting that the promises of God will be fulfilled and that all tears will be wiped </a:t>
            </a:r>
            <a:r>
              <a:rPr lang="en-US" sz="4000" dirty="0" err="1"/>
              <a:t>awy</a:t>
            </a:r>
            <a:r>
              <a:rPr lang="en-US" sz="4000" dirty="0"/>
              <a:t> in the new Jerusalem. </a:t>
            </a:r>
            <a:endParaRPr lang="en-CA" sz="4000" dirty="0"/>
          </a:p>
        </p:txBody>
      </p:sp>
    </p:spTree>
    <p:extLst>
      <p:ext uri="{BB962C8B-B14F-4D97-AF65-F5344CB8AC3E}">
        <p14:creationId xmlns:p14="http://schemas.microsoft.com/office/powerpoint/2010/main" val="33595652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89F579-3B9F-C2BD-ABD1-E81957B4B0C2}"/>
              </a:ext>
            </a:extLst>
          </p:cNvPr>
          <p:cNvPicPr>
            <a:picLocks noChangeAspect="1"/>
          </p:cNvPicPr>
          <p:nvPr/>
        </p:nvPicPr>
        <p:blipFill>
          <a:blip r:embed="rId2"/>
          <a:stretch>
            <a:fillRect/>
          </a:stretch>
        </p:blipFill>
        <p:spPr>
          <a:xfrm>
            <a:off x="1524001" y="-1"/>
            <a:ext cx="8967018" cy="6649025"/>
          </a:xfrm>
          <a:prstGeom prst="rect">
            <a:avLst/>
          </a:prstGeom>
        </p:spPr>
      </p:pic>
      <p:sp>
        <p:nvSpPr>
          <p:cNvPr id="2" name="TextBox 1">
            <a:extLst>
              <a:ext uri="{FF2B5EF4-FFF2-40B4-BE49-F238E27FC236}">
                <a16:creationId xmlns:a16="http://schemas.microsoft.com/office/drawing/2014/main" id="{267560BB-8279-7A30-BCC1-06455F871AFF}"/>
              </a:ext>
            </a:extLst>
          </p:cNvPr>
          <p:cNvSpPr txBox="1"/>
          <p:nvPr/>
        </p:nvSpPr>
        <p:spPr>
          <a:xfrm>
            <a:off x="1317522" y="137692"/>
            <a:ext cx="9350477" cy="2862322"/>
          </a:xfrm>
          <a:prstGeom prst="rect">
            <a:avLst/>
          </a:prstGeom>
          <a:noFill/>
        </p:spPr>
        <p:txBody>
          <a:bodyPr wrap="square" rtlCol="0">
            <a:spAutoFit/>
          </a:bodyPr>
          <a:lstStyle/>
          <a:p>
            <a:pPr algn="ctr"/>
            <a:r>
              <a:rPr lang="en-US" sz="3600" dirty="0"/>
              <a:t>Today we light candles and with grateful hearts we remember all who have died</a:t>
            </a:r>
          </a:p>
          <a:p>
            <a:pPr algn="ctr"/>
            <a:r>
              <a:rPr lang="en-US" sz="3600" dirty="0"/>
              <a:t>and now rest from their </a:t>
            </a:r>
            <a:r>
              <a:rPr lang="en-US" sz="3600" dirty="0" err="1"/>
              <a:t>labours</a:t>
            </a:r>
            <a:r>
              <a:rPr lang="en-US" sz="3600" dirty="0"/>
              <a:t>.</a:t>
            </a:r>
          </a:p>
          <a:p>
            <a:pPr algn="ctr"/>
            <a:endParaRPr lang="en-US" sz="3600" dirty="0"/>
          </a:p>
          <a:p>
            <a:pPr algn="ctr"/>
            <a:r>
              <a:rPr lang="en-US" sz="3600" dirty="0"/>
              <a:t>Reading of the Names</a:t>
            </a:r>
            <a:endParaRPr lang="en-CA" sz="3600" dirty="0"/>
          </a:p>
        </p:txBody>
      </p:sp>
    </p:spTree>
    <p:extLst>
      <p:ext uri="{BB962C8B-B14F-4D97-AF65-F5344CB8AC3E}">
        <p14:creationId xmlns:p14="http://schemas.microsoft.com/office/powerpoint/2010/main" val="20079684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05/04/25 | Prayers of the People | The Lord's Prayer - YouTube">
            <a:extLst>
              <a:ext uri="{FF2B5EF4-FFF2-40B4-BE49-F238E27FC236}">
                <a16:creationId xmlns:a16="http://schemas.microsoft.com/office/drawing/2014/main" id="{17E99C4F-73F5-ED7A-E0F6-DFC5ACBD4D93}"/>
              </a:ext>
            </a:extLst>
          </p:cNvPr>
          <p:cNvPicPr>
            <a:picLocks noChangeAspect="1"/>
          </p:cNvPicPr>
          <p:nvPr/>
        </p:nvPicPr>
        <p:blipFill>
          <a:blip r:embed="rId2"/>
          <a:stretch>
            <a:fillRect/>
          </a:stretch>
        </p:blipFill>
        <p:spPr>
          <a:xfrm>
            <a:off x="-4548" y="0"/>
            <a:ext cx="12196548" cy="6855443"/>
          </a:xfrm>
          <a:prstGeom prst="rect">
            <a:avLst/>
          </a:prstGeom>
        </p:spPr>
      </p:pic>
    </p:spTree>
    <p:extLst>
      <p:ext uri="{BB962C8B-B14F-4D97-AF65-F5344CB8AC3E}">
        <p14:creationId xmlns:p14="http://schemas.microsoft.com/office/powerpoint/2010/main" val="2224615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EA5C2-38C9-26C7-DC50-F8D7D19F3FC9}"/>
              </a:ext>
            </a:extLst>
          </p:cNvPr>
          <p:cNvSpPr txBox="1"/>
          <p:nvPr/>
        </p:nvSpPr>
        <p:spPr>
          <a:xfrm>
            <a:off x="1089061" y="801384"/>
            <a:ext cx="10078948" cy="532453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4000" b="1" i="0" u="none" strike="noStrike" kern="0" cap="none" spc="0" normalizeH="0" baseline="0" noProof="0" dirty="0">
                <a:ln>
                  <a:noFill/>
                </a:ln>
                <a:solidFill>
                  <a:prstClr val="black"/>
                </a:solidFill>
                <a:effectLst/>
                <a:uLnTx/>
                <a:uFillTx/>
                <a:latin typeface="Calibri    "/>
                <a:ea typeface="Calibri" panose="020F0502020204030204" pitchFamily="34" charset="0"/>
                <a:cs typeface="+mn-cs"/>
              </a:rPr>
              <a:t>Confession and Absolution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alibri" panose="020F0502020204030204"/>
                <a:ea typeface="+mn-ea"/>
                <a:cs typeface="+mn-cs"/>
              </a:rPr>
              <a:t>Dear friends in Christ,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alibri" panose="020F0502020204030204"/>
                <a:ea typeface="+mn-ea"/>
                <a:cs typeface="+mn-cs"/>
              </a:rPr>
              <a:t>God is steadfast in love and infinite in mercy; he welcomes sinners and invites them to his table. Let us confess our sins, confident in God’s forgiveness.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4000" b="1" i="0" u="none" strike="noStrike" kern="0" cap="none" spc="0" normalizeH="0" baseline="0" noProof="0" dirty="0">
              <a:ln>
                <a:noFill/>
              </a:ln>
              <a:solidFill>
                <a:prstClr val="black"/>
              </a:solidFill>
              <a:effectLst/>
              <a:uLnTx/>
              <a:uFillTx/>
              <a:latin typeface="Calibri    "/>
              <a:ea typeface="Calibri" panose="020F0502020204030204" pitchFamily="34" charset="0"/>
              <a:cs typeface="+mn-cs"/>
            </a:endParaRPr>
          </a:p>
        </p:txBody>
      </p:sp>
    </p:spTree>
    <p:extLst>
      <p:ext uri="{BB962C8B-B14F-4D97-AF65-F5344CB8AC3E}">
        <p14:creationId xmlns:p14="http://schemas.microsoft.com/office/powerpoint/2010/main" val="21792448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396F981-0E68-CCE6-D3D9-E208640922BF}"/>
              </a:ext>
            </a:extLst>
          </p:cNvPr>
          <p:cNvSpPr txBox="1"/>
          <p:nvPr/>
        </p:nvSpPr>
        <p:spPr>
          <a:xfrm>
            <a:off x="1068512" y="760288"/>
            <a:ext cx="10089222" cy="528914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Most merciful God,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we confess that we have sinned against you </a:t>
            </a:r>
            <a:endPar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in thought, word, and deed, by what we have</a:t>
            </a: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done, and by what we have left undone. We</a:t>
            </a: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have not loved you with our whole heart; </a:t>
            </a:r>
            <a:endPar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we have not loved our neighbours as</a:t>
            </a: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ourselves. </a:t>
            </a:r>
          </a:p>
        </p:txBody>
      </p:sp>
    </p:spTree>
    <p:extLst>
      <p:ext uri="{BB962C8B-B14F-4D97-AF65-F5344CB8AC3E}">
        <p14:creationId xmlns:p14="http://schemas.microsoft.com/office/powerpoint/2010/main" val="15726718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A5654-6443-1555-7B6C-7EC2C5A7652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5A47673-E09A-01A6-0612-4D83EAED191A}"/>
              </a:ext>
            </a:extLst>
          </p:cNvPr>
          <p:cNvSpPr txBox="1"/>
          <p:nvPr/>
        </p:nvSpPr>
        <p:spPr>
          <a:xfrm>
            <a:off x="1068513" y="996592"/>
            <a:ext cx="10089222" cy="528914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We are truly sorry and we humbly</a:t>
            </a: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repent. For the sake of your Son Jesus Christ, </a:t>
            </a:r>
            <a:endPar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have mercy on us and forgive us, that we may</a:t>
            </a: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delight in your will, and walk in your ways, </a:t>
            </a:r>
            <a:endPar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to the glory of your name. </a:t>
            </a: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Amen. </a:t>
            </a:r>
            <a:endPar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endParaRP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6326264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C23E9C-560F-4265-CD3D-8B885E9553A6}"/>
              </a:ext>
            </a:extLst>
          </p:cNvPr>
          <p:cNvSpPr txBox="1"/>
          <p:nvPr/>
        </p:nvSpPr>
        <p:spPr>
          <a:xfrm>
            <a:off x="1068511" y="1212351"/>
            <a:ext cx="10089223" cy="4527906"/>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Almighty God have mercy upon you, </a:t>
            </a: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pardon and deliver you from all your sins, </a:t>
            </a: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confirm and strengthen you in all goodness, </a:t>
            </a: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and keep you in eternal life; through Jesus</a:t>
            </a:r>
          </a:p>
          <a:p>
            <a:pPr marL="457200" marR="0" lvl="0" indent="-457200" algn="l" defTabSz="914400" rtl="0" eaLnBrk="1" fontAlgn="auto" latinLnBrk="0" hangingPunct="1">
              <a:lnSpc>
                <a:spcPct val="107000"/>
              </a:lnSpc>
              <a:spcBef>
                <a:spcPts val="0"/>
              </a:spcBef>
              <a:spcAft>
                <a:spcPts val="800"/>
              </a:spcAft>
              <a:buClrTx/>
              <a:buSzTx/>
              <a:buFontTx/>
              <a:buNone/>
              <a:tabLst/>
              <a:defRPr/>
            </a:pPr>
            <a:r>
              <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Christ our Lord. </a:t>
            </a: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CA" sz="4000" b="1"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rPr>
              <a:t>Amen.</a:t>
            </a:r>
            <a:endParaRPr kumimoji="0" lang="en-CA" sz="4000" b="0" i="0" u="none" strike="noStrike" kern="1200" cap="none" spc="0" normalizeH="0" baseline="0" noProof="0" dirty="0">
              <a:ln>
                <a:noFill/>
              </a:ln>
              <a:solidFill>
                <a:prstClr val="black"/>
              </a:solidFill>
              <a:effectLst/>
              <a:uLnTx/>
              <a:uFillTx/>
              <a:latin typeface="Calibri    "/>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13713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pic>
        <p:nvPicPr>
          <p:cNvPr id="2" name="Picture 1" descr="What We Learn From the Bible About Peace - War Cry">
            <a:extLst>
              <a:ext uri="{FF2B5EF4-FFF2-40B4-BE49-F238E27FC236}">
                <a16:creationId xmlns:a16="http://schemas.microsoft.com/office/drawing/2014/main" id="{B9180DCD-09FC-3D56-7482-E6E21B48D106}"/>
              </a:ext>
            </a:extLst>
          </p:cNvPr>
          <p:cNvPicPr>
            <a:picLocks noChangeAspect="1"/>
          </p:cNvPicPr>
          <p:nvPr/>
        </p:nvPicPr>
        <p:blipFill>
          <a:blip r:embed="rId3"/>
          <a:stretch>
            <a:fillRect/>
          </a:stretch>
        </p:blipFill>
        <p:spPr>
          <a:xfrm>
            <a:off x="0" y="0"/>
            <a:ext cx="12010236" cy="6858000"/>
          </a:xfrm>
          <a:prstGeom prst="rect">
            <a:avLst/>
          </a:prstGeom>
        </p:spPr>
      </p:pic>
      <p:pic>
        <p:nvPicPr>
          <p:cNvPr id="4" name="Picture 3">
            <a:extLst>
              <a:ext uri="{FF2B5EF4-FFF2-40B4-BE49-F238E27FC236}">
                <a16:creationId xmlns:a16="http://schemas.microsoft.com/office/drawing/2014/main" id="{44B85D7C-26BD-67E8-5666-8B474ED64D31}"/>
              </a:ext>
            </a:extLst>
          </p:cNvPr>
          <p:cNvPicPr>
            <a:picLocks noChangeAspect="1"/>
          </p:cNvPicPr>
          <p:nvPr/>
        </p:nvPicPr>
        <p:blipFill>
          <a:blip r:embed="rId4"/>
          <a:stretch>
            <a:fillRect/>
          </a:stretch>
        </p:blipFill>
        <p:spPr>
          <a:xfrm>
            <a:off x="-8348" y="-280737"/>
            <a:ext cx="12281627" cy="7725753"/>
          </a:xfrm>
          <a:prstGeom prst="rect">
            <a:avLst/>
          </a:prstGeom>
        </p:spPr>
      </p:pic>
      <p:sp>
        <p:nvSpPr>
          <p:cNvPr id="10" name="TextBox 9">
            <a:extLst>
              <a:ext uri="{FF2B5EF4-FFF2-40B4-BE49-F238E27FC236}">
                <a16:creationId xmlns:a16="http://schemas.microsoft.com/office/drawing/2014/main" id="{15D90988-B451-D87F-0155-765B1F26BD6D}"/>
              </a:ext>
            </a:extLst>
          </p:cNvPr>
          <p:cNvSpPr txBox="1"/>
          <p:nvPr/>
        </p:nvSpPr>
        <p:spPr>
          <a:xfrm>
            <a:off x="3944467" y="2786460"/>
            <a:ext cx="4904196" cy="20928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And also with you.</a:t>
            </a:r>
            <a:endParaRPr kumimoji="0" lang="en-CA" sz="40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CCCEB1E-504C-E4BE-A3E5-B2B6CD2FF0DB}"/>
              </a:ext>
            </a:extLst>
          </p:cNvPr>
          <p:cNvSpPr txBox="1"/>
          <p:nvPr/>
        </p:nvSpPr>
        <p:spPr>
          <a:xfrm>
            <a:off x="0" y="1254731"/>
            <a:ext cx="4904197"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The peace of the Lord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40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rPr>
              <a:t>be always with you.</a:t>
            </a:r>
            <a:endParaRPr kumimoji="0" lang="en-CA" sz="4000" b="1" i="0" u="none" strike="noStrike" kern="1200" cap="none" spc="0" normalizeH="0" baseline="0" noProof="0" dirty="0">
              <a:ln>
                <a:noFill/>
              </a:ln>
              <a:solidFill>
                <a:srgbClr val="FFC000">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61825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66FC5-E9FF-9463-361A-6A8E23F57591}"/>
              </a:ext>
            </a:extLst>
          </p:cNvPr>
          <p:cNvSpPr>
            <a:spLocks noGrp="1"/>
          </p:cNvSpPr>
          <p:nvPr>
            <p:ph type="title"/>
          </p:nvPr>
        </p:nvSpPr>
        <p:spPr>
          <a:xfrm>
            <a:off x="838200" y="141802"/>
            <a:ext cx="10515600" cy="1325563"/>
          </a:xfrm>
        </p:spPr>
        <p:txBody>
          <a:bodyPr/>
          <a:lstStyle/>
          <a:p>
            <a:pPr algn="ctr"/>
            <a:r>
              <a:rPr lang="en-US" b="1" dirty="0"/>
              <a:t>The Celebration of the Holy Eucharist </a:t>
            </a:r>
            <a:endParaRPr lang="en-CA" b="1" dirty="0"/>
          </a:p>
        </p:txBody>
      </p:sp>
      <p:pic>
        <p:nvPicPr>
          <p:cNvPr id="5" name="Content Placeholder 4">
            <a:extLst>
              <a:ext uri="{FF2B5EF4-FFF2-40B4-BE49-F238E27FC236}">
                <a16:creationId xmlns:a16="http://schemas.microsoft.com/office/drawing/2014/main" id="{B9BC230E-B85A-77AB-7002-1345736DC8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7400" y="1467365"/>
            <a:ext cx="8240486" cy="5261310"/>
          </a:xfrm>
          <a:prstGeom prst="rect">
            <a:avLst/>
          </a:prstGeom>
        </p:spPr>
      </p:pic>
    </p:spTree>
    <p:extLst>
      <p:ext uri="{BB962C8B-B14F-4D97-AF65-F5344CB8AC3E}">
        <p14:creationId xmlns:p14="http://schemas.microsoft.com/office/powerpoint/2010/main" val="34737725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30" y="1576630"/>
            <a:ext cx="7772400" cy="1102519"/>
          </a:xfrm>
        </p:spPr>
        <p:txBody>
          <a:bodyPr>
            <a:normAutofit/>
          </a:bodyPr>
          <a:lstStyle/>
          <a:p>
            <a:pPr>
              <a:lnSpc>
                <a:spcPct val="150000"/>
              </a:lnSpc>
            </a:pPr>
            <a:r>
              <a:rPr lang="en-CA" sz="4000" dirty="0">
                <a:latin typeface="Calibri" panose="020F0502020204030204" pitchFamily="34" charset="0"/>
                <a:ea typeface="Calibri" panose="020F0502020204030204" pitchFamily="34" charset="0"/>
                <a:cs typeface="Calibri" panose="020F0502020204030204" pitchFamily="34" charset="0"/>
              </a:rPr>
              <a:t>Offertory Hymn</a:t>
            </a:r>
          </a:p>
        </p:txBody>
      </p:sp>
      <p:sp>
        <p:nvSpPr>
          <p:cNvPr id="3" name="Subtitle 2"/>
          <p:cNvSpPr>
            <a:spLocks noGrp="1"/>
          </p:cNvSpPr>
          <p:nvPr>
            <p:ph type="subTitle" idx="1"/>
          </p:nvPr>
        </p:nvSpPr>
        <p:spPr>
          <a:xfrm>
            <a:off x="2302268" y="2473305"/>
            <a:ext cx="7574622" cy="1805241"/>
          </a:xfrm>
        </p:spPr>
        <p:txBody>
          <a:bodyPr>
            <a:noAutofit/>
          </a:bodyPr>
          <a:lstStyle/>
          <a:p>
            <a:pPr>
              <a:lnSpc>
                <a:spcPct val="150000"/>
              </a:lnSpc>
            </a:pPr>
            <a:r>
              <a:rPr lang="en-CA" sz="4000" dirty="0">
                <a:solidFill>
                  <a:schemeClr val="accent4">
                    <a:lumMod val="25000"/>
                  </a:schemeClr>
                </a:solidFill>
                <a:latin typeface="Calibri" panose="020F0502020204030204" pitchFamily="34" charset="0"/>
                <a:ea typeface="Calibri" panose="020F0502020204030204" pitchFamily="34" charset="0"/>
                <a:cs typeface="Calibri" panose="020F0502020204030204" pitchFamily="34" charset="0"/>
              </a:rPr>
              <a:t>Common Praise #378</a:t>
            </a:r>
          </a:p>
          <a:p>
            <a:pPr>
              <a:lnSpc>
                <a:spcPct val="150000"/>
              </a:lnSpc>
            </a:pPr>
            <a:r>
              <a:rPr lang="en-CA" sz="4000" dirty="0">
                <a:solidFill>
                  <a:schemeClr val="accent4">
                    <a:lumMod val="25000"/>
                  </a:schemeClr>
                </a:solidFill>
                <a:latin typeface="Calibri" panose="020F0502020204030204" pitchFamily="34" charset="0"/>
                <a:ea typeface="Calibri" panose="020F0502020204030204" pitchFamily="34" charset="0"/>
                <a:cs typeface="Calibri" panose="020F0502020204030204" pitchFamily="34" charset="0"/>
              </a:rPr>
              <a:t>Crown Him With Many Crowns </a:t>
            </a:r>
          </a:p>
        </p:txBody>
      </p:sp>
      <p:sp>
        <p:nvSpPr>
          <p:cNvPr id="6" name="TextBox 5">
            <a:extLst>
              <a:ext uri="{FF2B5EF4-FFF2-40B4-BE49-F238E27FC236}">
                <a16:creationId xmlns:a16="http://schemas.microsoft.com/office/drawing/2014/main" id="{B50E35FC-7F2E-EA38-A406-578F7F9E336C}"/>
              </a:ext>
            </a:extLst>
          </p:cNvPr>
          <p:cNvSpPr txBox="1"/>
          <p:nvPr/>
        </p:nvSpPr>
        <p:spPr>
          <a:xfrm>
            <a:off x="4482957" y="4782806"/>
            <a:ext cx="5393933" cy="784830"/>
          </a:xfrm>
          <a:prstGeom prst="rect">
            <a:avLst/>
          </a:prstGeom>
          <a:noFill/>
        </p:spPr>
        <p:txBody>
          <a:bodyPr wrap="square" rtlCol="0">
            <a:spAutoFit/>
          </a:bodyPr>
          <a:lstStyle/>
          <a:p>
            <a:pPr algn="r" defTabSz="685800"/>
            <a:r>
              <a:rPr lang="en-US" sz="1500" dirty="0">
                <a:solidFill>
                  <a:prstClr val="black"/>
                </a:solidFill>
                <a:latin typeface="Calibri" panose="020F0502020204030204" pitchFamily="34" charset="0"/>
                <a:ea typeface="Calibri" panose="020F0502020204030204" pitchFamily="34" charset="0"/>
                <a:cs typeface="Calibri" panose="020F0502020204030204" pitchFamily="34" charset="0"/>
              </a:rPr>
              <a:t>Text: Matthew Bridges (1800-1894)</a:t>
            </a:r>
          </a:p>
          <a:p>
            <a:pPr algn="r" defTabSz="685800"/>
            <a:r>
              <a:rPr lang="en-US" sz="1500" dirty="0">
                <a:solidFill>
                  <a:prstClr val="black"/>
                </a:solidFill>
                <a:latin typeface="Calibri" panose="020F0502020204030204" pitchFamily="34" charset="0"/>
                <a:ea typeface="Calibri" panose="020F0502020204030204" pitchFamily="34" charset="0"/>
                <a:cs typeface="Calibri" panose="020F0502020204030204" pitchFamily="34" charset="0"/>
              </a:rPr>
              <a:t>Godfrey Thring (1823-1903)</a:t>
            </a:r>
          </a:p>
          <a:p>
            <a:pPr algn="r" defTabSz="685800"/>
            <a:r>
              <a:rPr lang="en-US" sz="1500" dirty="0">
                <a:solidFill>
                  <a:prstClr val="black"/>
                </a:solidFill>
                <a:latin typeface="Calibri" panose="020F0502020204030204" pitchFamily="34" charset="0"/>
                <a:ea typeface="Calibri" panose="020F0502020204030204" pitchFamily="34" charset="0"/>
                <a:cs typeface="Calibri" panose="020F0502020204030204" pitchFamily="34" charset="0"/>
              </a:rPr>
              <a:t>Music: George </a:t>
            </a:r>
            <a:r>
              <a:rPr lang="en-US" sz="1500" dirty="0" err="1">
                <a:solidFill>
                  <a:prstClr val="black"/>
                </a:solidFill>
                <a:latin typeface="Calibri" panose="020F0502020204030204" pitchFamily="34" charset="0"/>
                <a:ea typeface="Calibri" panose="020F0502020204030204" pitchFamily="34" charset="0"/>
                <a:cs typeface="Calibri" panose="020F0502020204030204" pitchFamily="34" charset="0"/>
              </a:rPr>
              <a:t>Jobh</a:t>
            </a:r>
            <a:r>
              <a:rPr lang="en-US" sz="1500" dirty="0">
                <a:solidFill>
                  <a:prstClr val="black"/>
                </a:solidFill>
                <a:latin typeface="Calibri" panose="020F0502020204030204" pitchFamily="34" charset="0"/>
                <a:ea typeface="Calibri" panose="020F0502020204030204" pitchFamily="34" charset="0"/>
                <a:cs typeface="Calibri" panose="020F0502020204030204" pitchFamily="34" charset="0"/>
              </a:rPr>
              <a:t> Elvey (1816-1893)</a:t>
            </a:r>
            <a:endParaRPr lang="en-CA" sz="1500"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66827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3264" y="857251"/>
            <a:ext cx="7443627" cy="3690241"/>
          </a:xfrm>
          <a:prstGeom prst="rect">
            <a:avLst/>
          </a:prstGeom>
        </p:spPr>
        <p:txBody>
          <a:bodyPr wrap="square">
            <a:spAutoFit/>
          </a:bodyPr>
          <a:lstStyle/>
          <a:p>
            <a:pPr defTabSz="685800">
              <a:lnSpc>
                <a:spcPct val="150000"/>
              </a:lnSpc>
            </a:pPr>
            <a:r>
              <a:rPr lang="en-CA" sz="4000" b="1" dirty="0">
                <a:solidFill>
                  <a:prstClr val="black"/>
                </a:solidFill>
                <a:latin typeface="Calibri" panose="020F0502020204030204" pitchFamily="34" charset="0"/>
                <a:ea typeface="Calibri" panose="020F0502020204030204" pitchFamily="34" charset="0"/>
                <a:cs typeface="Calibri" panose="020F0502020204030204" pitchFamily="34" charset="0"/>
              </a:rPr>
              <a:t>Crown him with many crowns, the Lamb upon his throne;</a:t>
            </a:r>
          </a:p>
          <a:p>
            <a:pPr defTabSz="685800">
              <a:lnSpc>
                <a:spcPct val="150000"/>
              </a:lnSpc>
            </a:pPr>
            <a:r>
              <a:rPr lang="en-CA" sz="4000" b="1" dirty="0">
                <a:solidFill>
                  <a:prstClr val="black"/>
                </a:solidFill>
                <a:latin typeface="Calibri" panose="020F0502020204030204" pitchFamily="34" charset="0"/>
                <a:ea typeface="Calibri" panose="020F0502020204030204" pitchFamily="34" charset="0"/>
                <a:cs typeface="Calibri" panose="020F0502020204030204" pitchFamily="34" charset="0"/>
              </a:rPr>
              <a:t>hark, how the heavenly anthem drowns all music but its own!</a:t>
            </a:r>
          </a:p>
        </p:txBody>
      </p:sp>
    </p:spTree>
    <p:extLst>
      <p:ext uri="{BB962C8B-B14F-4D97-AF65-F5344CB8AC3E}">
        <p14:creationId xmlns:p14="http://schemas.microsoft.com/office/powerpoint/2010/main" val="3316215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D71A10-3F80-8E97-CE63-F3C2FD651ACF}"/>
              </a:ext>
            </a:extLst>
          </p:cNvPr>
          <p:cNvSpPr txBox="1"/>
          <p:nvPr/>
        </p:nvSpPr>
        <p:spPr>
          <a:xfrm>
            <a:off x="2340796" y="857250"/>
            <a:ext cx="7551506" cy="3690241"/>
          </a:xfrm>
          <a:prstGeom prst="rect">
            <a:avLst/>
          </a:prstGeom>
          <a:noFill/>
        </p:spPr>
        <p:txBody>
          <a:bodyPr wrap="square">
            <a:spAutoFit/>
          </a:bodyPr>
          <a:lstStyle/>
          <a:p>
            <a:pPr defTabSz="685800">
              <a:lnSpc>
                <a:spcPct val="150000"/>
              </a:lnSpc>
            </a:pPr>
            <a:r>
              <a:rPr lang="en-US" sz="4000" b="1" dirty="0">
                <a:solidFill>
                  <a:prstClr val="black"/>
                </a:solidFill>
                <a:latin typeface="Calibri" panose="020F0502020204030204" pitchFamily="34" charset="0"/>
                <a:ea typeface="Calibri" panose="020F0502020204030204" pitchFamily="34" charset="0"/>
                <a:cs typeface="Calibri" panose="020F0502020204030204" pitchFamily="34" charset="0"/>
              </a:rPr>
              <a:t>Awake, my soul, and sing of him who died for thee,</a:t>
            </a:r>
          </a:p>
          <a:p>
            <a:pPr defTabSz="685800">
              <a:lnSpc>
                <a:spcPct val="150000"/>
              </a:lnSpc>
            </a:pPr>
            <a:r>
              <a:rPr lang="en-US" sz="4000" b="1" dirty="0">
                <a:solidFill>
                  <a:prstClr val="black"/>
                </a:solidFill>
                <a:latin typeface="Calibri" panose="020F0502020204030204" pitchFamily="34" charset="0"/>
                <a:ea typeface="Calibri" panose="020F0502020204030204" pitchFamily="34" charset="0"/>
                <a:cs typeface="Calibri" panose="020F0502020204030204" pitchFamily="34" charset="0"/>
              </a:rPr>
              <a:t>and hail him as thy matchless King through all eternity.</a:t>
            </a:r>
          </a:p>
        </p:txBody>
      </p:sp>
    </p:spTree>
    <p:extLst>
      <p:ext uri="{BB962C8B-B14F-4D97-AF65-F5344CB8AC3E}">
        <p14:creationId xmlns:p14="http://schemas.microsoft.com/office/powerpoint/2010/main" val="18550119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25385" y="857251"/>
            <a:ext cx="7566917" cy="3690241"/>
          </a:xfrm>
          <a:prstGeom prst="rect">
            <a:avLst/>
          </a:prstGeom>
        </p:spPr>
        <p:txBody>
          <a:bodyPr wrap="square">
            <a:spAutoFit/>
          </a:bodyPr>
          <a:lstStyle/>
          <a:p>
            <a:pPr defTabSz="685800">
              <a:lnSpc>
                <a:spcPct val="150000"/>
              </a:lnSpc>
            </a:pPr>
            <a:r>
              <a:rPr lang="en-CA" sz="4000" b="1" dirty="0">
                <a:solidFill>
                  <a:prstClr val="black"/>
                </a:solidFill>
                <a:latin typeface="Calibri" panose="020F0502020204030204" pitchFamily="34" charset="0"/>
                <a:ea typeface="Calibri" panose="020F0502020204030204" pitchFamily="34" charset="0"/>
                <a:cs typeface="Calibri" panose="020F0502020204030204" pitchFamily="34" charset="0"/>
              </a:rPr>
              <a:t>Crown him the Lord of life, who triumphed o'er the grave,</a:t>
            </a:r>
          </a:p>
          <a:p>
            <a:pPr defTabSz="685800">
              <a:lnSpc>
                <a:spcPct val="150000"/>
              </a:lnSpc>
            </a:pPr>
            <a:r>
              <a:rPr lang="en-CA" sz="4000" b="1" dirty="0">
                <a:solidFill>
                  <a:prstClr val="black"/>
                </a:solidFill>
                <a:latin typeface="Calibri" panose="020F0502020204030204" pitchFamily="34" charset="0"/>
                <a:ea typeface="Calibri" panose="020F0502020204030204" pitchFamily="34" charset="0"/>
                <a:cs typeface="Calibri" panose="020F0502020204030204" pitchFamily="34" charset="0"/>
              </a:rPr>
              <a:t>and rose victorious in the strife for those he came to save.</a:t>
            </a:r>
          </a:p>
        </p:txBody>
      </p:sp>
    </p:spTree>
    <p:extLst>
      <p:ext uri="{BB962C8B-B14F-4D97-AF65-F5344CB8AC3E}">
        <p14:creationId xmlns:p14="http://schemas.microsoft.com/office/powerpoint/2010/main" val="8447846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E3C6AB-BEEF-BC98-5FDD-E7938531859A}"/>
              </a:ext>
            </a:extLst>
          </p:cNvPr>
          <p:cNvSpPr txBox="1"/>
          <p:nvPr/>
        </p:nvSpPr>
        <p:spPr>
          <a:xfrm>
            <a:off x="2333091" y="857250"/>
            <a:ext cx="7566917" cy="3690241"/>
          </a:xfrm>
          <a:prstGeom prst="rect">
            <a:avLst/>
          </a:prstGeom>
          <a:noFill/>
        </p:spPr>
        <p:txBody>
          <a:bodyPr wrap="square">
            <a:spAutoFit/>
          </a:bodyPr>
          <a:lstStyle/>
          <a:p>
            <a:pPr defTabSz="685800">
              <a:lnSpc>
                <a:spcPct val="150000"/>
              </a:lnSpc>
            </a:pPr>
            <a:r>
              <a:rPr lang="en-US" sz="4000" b="1" dirty="0">
                <a:solidFill>
                  <a:prstClr val="black"/>
                </a:solidFill>
                <a:latin typeface="Calibri" panose="020F0502020204030204" pitchFamily="34" charset="0"/>
                <a:ea typeface="Calibri" panose="020F0502020204030204" pitchFamily="34" charset="0"/>
                <a:cs typeface="Calibri" panose="020F0502020204030204" pitchFamily="34" charset="0"/>
              </a:rPr>
              <a:t>His glories now we sing who died and rose on high,</a:t>
            </a:r>
          </a:p>
          <a:p>
            <a:pPr defTabSz="685800">
              <a:lnSpc>
                <a:spcPct val="150000"/>
              </a:lnSpc>
            </a:pPr>
            <a:r>
              <a:rPr lang="en-US" sz="4000" b="1" dirty="0">
                <a:solidFill>
                  <a:prstClr val="black"/>
                </a:solidFill>
                <a:latin typeface="Calibri" panose="020F0502020204030204" pitchFamily="34" charset="0"/>
                <a:ea typeface="Calibri" panose="020F0502020204030204" pitchFamily="34" charset="0"/>
                <a:cs typeface="Calibri" panose="020F0502020204030204" pitchFamily="34" charset="0"/>
              </a:rPr>
              <a:t>who died eternal life to bring, and lives that death may die.</a:t>
            </a:r>
          </a:p>
        </p:txBody>
      </p:sp>
    </p:spTree>
    <p:extLst>
      <p:ext uri="{BB962C8B-B14F-4D97-AF65-F5344CB8AC3E}">
        <p14:creationId xmlns:p14="http://schemas.microsoft.com/office/powerpoint/2010/main" val="31502071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25384" y="857252"/>
            <a:ext cx="7559212" cy="4613571"/>
          </a:xfrm>
          <a:prstGeom prst="rect">
            <a:avLst/>
          </a:prstGeom>
        </p:spPr>
        <p:txBody>
          <a:bodyPr wrap="square">
            <a:spAutoFit/>
          </a:bodyPr>
          <a:lstStyle/>
          <a:p>
            <a:pPr defTabSz="685800">
              <a:lnSpc>
                <a:spcPct val="150000"/>
              </a:lnSpc>
            </a:pPr>
            <a:r>
              <a:rPr lang="en-CA" sz="4000" b="1" dirty="0">
                <a:solidFill>
                  <a:prstClr val="black"/>
                </a:solidFill>
                <a:latin typeface="Calibri" panose="020F0502020204030204" pitchFamily="34" charset="0"/>
                <a:ea typeface="Calibri" panose="020F0502020204030204" pitchFamily="34" charset="0"/>
                <a:cs typeface="Calibri" panose="020F0502020204030204" pitchFamily="34" charset="0"/>
              </a:rPr>
              <a:t>Crown him the Lord of peace, whose power a sceptre sways from pole to pole,</a:t>
            </a:r>
          </a:p>
          <a:p>
            <a:pPr defTabSz="685800">
              <a:lnSpc>
                <a:spcPct val="150000"/>
              </a:lnSpc>
            </a:pPr>
            <a:r>
              <a:rPr lang="en-CA" sz="4000" b="1" dirty="0">
                <a:solidFill>
                  <a:prstClr val="black"/>
                </a:solidFill>
                <a:latin typeface="Calibri" panose="020F0502020204030204" pitchFamily="34" charset="0"/>
                <a:ea typeface="Calibri" panose="020F0502020204030204" pitchFamily="34" charset="0"/>
                <a:cs typeface="Calibri" panose="020F0502020204030204" pitchFamily="34" charset="0"/>
              </a:rPr>
              <a:t>that wars may cease, absorbed in prayer and praise</a:t>
            </a:r>
            <a:r>
              <a:rPr lang="en-CA" sz="4000" dirty="0">
                <a:solidFill>
                  <a:prstClr val="black"/>
                </a:solidFill>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7305041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9C536B-F4B6-E57D-32C5-ECF49228EE00}"/>
              </a:ext>
            </a:extLst>
          </p:cNvPr>
          <p:cNvSpPr txBox="1"/>
          <p:nvPr/>
        </p:nvSpPr>
        <p:spPr>
          <a:xfrm>
            <a:off x="2333090" y="857250"/>
            <a:ext cx="7543800" cy="3690241"/>
          </a:xfrm>
          <a:prstGeom prst="rect">
            <a:avLst/>
          </a:prstGeom>
          <a:noFill/>
        </p:spPr>
        <p:txBody>
          <a:bodyPr wrap="square">
            <a:spAutoFit/>
          </a:bodyPr>
          <a:lstStyle/>
          <a:p>
            <a:pPr defTabSz="685800">
              <a:lnSpc>
                <a:spcPct val="150000"/>
              </a:lnSpc>
            </a:pPr>
            <a:r>
              <a:rPr lang="en-US" sz="4000" b="1" dirty="0">
                <a:solidFill>
                  <a:prstClr val="black"/>
                </a:solidFill>
                <a:latin typeface="Calibri" panose="020F0502020204030204" pitchFamily="34" charset="0"/>
                <a:ea typeface="Calibri" panose="020F0502020204030204" pitchFamily="34" charset="0"/>
                <a:cs typeface="Calibri" panose="020F0502020204030204" pitchFamily="34" charset="0"/>
              </a:rPr>
              <a:t>His reign shall know no end, and round his pierced feet</a:t>
            </a:r>
          </a:p>
          <a:p>
            <a:pPr defTabSz="685800">
              <a:lnSpc>
                <a:spcPct val="150000"/>
              </a:lnSpc>
            </a:pPr>
            <a:r>
              <a:rPr lang="en-US" sz="4000" b="1" dirty="0">
                <a:solidFill>
                  <a:prstClr val="black"/>
                </a:solidFill>
                <a:latin typeface="Calibri" panose="020F0502020204030204" pitchFamily="34" charset="0"/>
                <a:ea typeface="Calibri" panose="020F0502020204030204" pitchFamily="34" charset="0"/>
                <a:cs typeface="Calibri" panose="020F0502020204030204" pitchFamily="34" charset="0"/>
              </a:rPr>
              <a:t>fair flowers of paradise extend their fragrance ever sweet.</a:t>
            </a:r>
          </a:p>
        </p:txBody>
      </p:sp>
    </p:spTree>
    <p:extLst>
      <p:ext uri="{BB962C8B-B14F-4D97-AF65-F5344CB8AC3E}">
        <p14:creationId xmlns:p14="http://schemas.microsoft.com/office/powerpoint/2010/main" val="3611787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27952" y="975238"/>
            <a:ext cx="7536095" cy="3690241"/>
          </a:xfrm>
          <a:prstGeom prst="rect">
            <a:avLst/>
          </a:prstGeom>
        </p:spPr>
        <p:txBody>
          <a:bodyPr wrap="square">
            <a:spAutoFit/>
          </a:bodyPr>
          <a:lstStyle/>
          <a:p>
            <a:pPr defTabSz="685800">
              <a:lnSpc>
                <a:spcPct val="150000"/>
              </a:lnSpc>
            </a:pPr>
            <a:r>
              <a:rPr lang="en-CA" sz="4000" b="1" dirty="0">
                <a:solidFill>
                  <a:prstClr val="black"/>
                </a:solidFill>
                <a:latin typeface="Calibri" panose="020F0502020204030204" pitchFamily="34" charset="0"/>
                <a:ea typeface="Calibri" panose="020F0502020204030204" pitchFamily="34" charset="0"/>
                <a:cs typeface="Calibri" panose="020F0502020204030204" pitchFamily="34" charset="0"/>
              </a:rPr>
              <a:t>Crown him the Lord of love; behold his hands and side,</a:t>
            </a:r>
          </a:p>
          <a:p>
            <a:pPr defTabSz="685800">
              <a:lnSpc>
                <a:spcPct val="150000"/>
              </a:lnSpc>
            </a:pPr>
            <a:r>
              <a:rPr lang="en-CA" sz="4000" b="1" dirty="0">
                <a:solidFill>
                  <a:prstClr val="black"/>
                </a:solidFill>
                <a:latin typeface="Calibri" panose="020F0502020204030204" pitchFamily="34" charset="0"/>
                <a:ea typeface="Calibri" panose="020F0502020204030204" pitchFamily="34" charset="0"/>
                <a:cs typeface="Calibri" panose="020F0502020204030204" pitchFamily="34" charset="0"/>
              </a:rPr>
              <a:t>rich wounds yet visible above, in beauty glorified.</a:t>
            </a:r>
          </a:p>
        </p:txBody>
      </p:sp>
    </p:spTree>
    <p:extLst>
      <p:ext uri="{BB962C8B-B14F-4D97-AF65-F5344CB8AC3E}">
        <p14:creationId xmlns:p14="http://schemas.microsoft.com/office/powerpoint/2010/main" val="10167615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FD8E6F3-B653-EC84-C9FF-BF054A832996}"/>
              </a:ext>
            </a:extLst>
          </p:cNvPr>
          <p:cNvSpPr txBox="1"/>
          <p:nvPr/>
        </p:nvSpPr>
        <p:spPr>
          <a:xfrm>
            <a:off x="1922261" y="975239"/>
            <a:ext cx="7543800" cy="4199611"/>
          </a:xfrm>
          <a:prstGeom prst="rect">
            <a:avLst/>
          </a:prstGeom>
          <a:noFill/>
        </p:spPr>
        <p:txBody>
          <a:bodyPr wrap="square">
            <a:spAutoFit/>
          </a:bodyPr>
          <a:lstStyle/>
          <a:p>
            <a:pPr defTabSz="685800">
              <a:lnSpc>
                <a:spcPct val="150000"/>
              </a:lnSpc>
            </a:pPr>
            <a:r>
              <a:rPr lang="en-US" sz="4000" b="1" dirty="0">
                <a:solidFill>
                  <a:prstClr val="black"/>
                </a:solidFill>
                <a:latin typeface="Calibri"/>
              </a:rPr>
              <a:t>All hail, Redeemer, hail! for thou hast died for me;</a:t>
            </a:r>
          </a:p>
          <a:p>
            <a:pPr defTabSz="685800">
              <a:lnSpc>
                <a:spcPct val="150000"/>
              </a:lnSpc>
            </a:pPr>
            <a:r>
              <a:rPr lang="en-US" sz="4000" b="1" dirty="0">
                <a:solidFill>
                  <a:prstClr val="black"/>
                </a:solidFill>
                <a:latin typeface="Calibri"/>
              </a:rPr>
              <a:t>thy praise shall never, never fail throughout eternity.</a:t>
            </a:r>
          </a:p>
          <a:p>
            <a:pPr defTabSz="685800">
              <a:lnSpc>
                <a:spcPct val="150000"/>
              </a:lnSpc>
            </a:pPr>
            <a:r>
              <a:rPr lang="en-US" sz="2000" b="1" dirty="0">
                <a:solidFill>
                  <a:prstClr val="black"/>
                </a:solidFill>
                <a:latin typeface="Calibri"/>
              </a:rPr>
              <a:t>Last Verse</a:t>
            </a:r>
          </a:p>
        </p:txBody>
      </p:sp>
    </p:spTree>
    <p:extLst>
      <p:ext uri="{BB962C8B-B14F-4D97-AF65-F5344CB8AC3E}">
        <p14:creationId xmlns:p14="http://schemas.microsoft.com/office/powerpoint/2010/main" val="415360905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8B60F-04CF-8A70-EAE5-C4609DBB376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5F8F373-8A11-AC63-E1CB-260836837830}"/>
              </a:ext>
            </a:extLst>
          </p:cNvPr>
          <p:cNvSpPr txBox="1"/>
          <p:nvPr/>
        </p:nvSpPr>
        <p:spPr>
          <a:xfrm>
            <a:off x="664029" y="612844"/>
            <a:ext cx="10809513" cy="6247864"/>
          </a:xfrm>
          <a:prstGeom prst="rect">
            <a:avLst/>
          </a:prstGeom>
          <a:noFill/>
        </p:spPr>
        <p:txBody>
          <a:bodyPr wrap="square" rtlCol="0">
            <a:spAutoFit/>
          </a:bodyPr>
          <a:lstStyle/>
          <a:p>
            <a:pPr algn="ctr"/>
            <a:r>
              <a:rPr lang="en-US" sz="4000" b="1" dirty="0"/>
              <a:t>PRAYER OVER THE GIFTS</a:t>
            </a:r>
          </a:p>
          <a:p>
            <a:pPr algn="ctr"/>
            <a:endParaRPr lang="en-US" sz="4000" b="1" dirty="0"/>
          </a:p>
          <a:p>
            <a:r>
              <a:rPr lang="en-US" sz="4000" dirty="0"/>
              <a:t>Holy and mighty God, we give you thanks for the triumph of Christ in the lives of all his saints.  Receive all we offer you this day, and help us, like them, to run our course with faith, that we may come to your eternal kingdom. We ask this in the name of Jesus Christ the Lord. </a:t>
            </a:r>
          </a:p>
          <a:p>
            <a:endParaRPr lang="en-US" sz="4000" dirty="0"/>
          </a:p>
          <a:p>
            <a:r>
              <a:rPr lang="en-US" sz="4000" b="1" dirty="0"/>
              <a:t>Amen.</a:t>
            </a:r>
          </a:p>
        </p:txBody>
      </p:sp>
    </p:spTree>
    <p:extLst>
      <p:ext uri="{BB962C8B-B14F-4D97-AF65-F5344CB8AC3E}">
        <p14:creationId xmlns:p14="http://schemas.microsoft.com/office/powerpoint/2010/main" val="36977858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2598" y="-171400"/>
            <a:ext cx="9144000" cy="6460230"/>
          </a:xfrm>
          <a:prstGeom prst="rect">
            <a:avLst/>
          </a:prstGeom>
        </p:spPr>
        <p:txBody>
          <a:bodyPr wrap="square">
            <a:spAutoFit/>
          </a:bodyPr>
          <a:lstStyle/>
          <a:p>
            <a:pPr algn="ctr">
              <a:lnSpc>
                <a:spcPct val="150000"/>
              </a:lnSpc>
            </a:pPr>
            <a:r>
              <a:rPr lang="en-CA" sz="4000" b="1" dirty="0"/>
              <a:t>Eucharistic Prayer #4 </a:t>
            </a:r>
          </a:p>
          <a:p>
            <a:pPr>
              <a:lnSpc>
                <a:spcPct val="150000"/>
              </a:lnSpc>
            </a:pPr>
            <a:r>
              <a:rPr lang="en-CA" sz="4000" dirty="0"/>
              <a:t>The Lord be with you.</a:t>
            </a:r>
          </a:p>
          <a:p>
            <a:pPr>
              <a:lnSpc>
                <a:spcPct val="150000"/>
              </a:lnSpc>
            </a:pPr>
            <a:r>
              <a:rPr lang="en-CA" sz="4000" b="1" dirty="0"/>
              <a:t>And also with you.</a:t>
            </a:r>
          </a:p>
          <a:p>
            <a:pPr>
              <a:lnSpc>
                <a:spcPct val="150000"/>
              </a:lnSpc>
            </a:pPr>
            <a:r>
              <a:rPr lang="en-CA" sz="4000" dirty="0"/>
              <a:t>Lift up your hearts.</a:t>
            </a:r>
          </a:p>
          <a:p>
            <a:pPr>
              <a:lnSpc>
                <a:spcPct val="150000"/>
              </a:lnSpc>
            </a:pPr>
            <a:r>
              <a:rPr lang="en-CA" sz="4000" b="1" dirty="0"/>
              <a:t>We lift them to the Lord.</a:t>
            </a:r>
          </a:p>
          <a:p>
            <a:pPr>
              <a:lnSpc>
                <a:spcPct val="150000"/>
              </a:lnSpc>
            </a:pPr>
            <a:r>
              <a:rPr lang="en-CA" sz="4000" dirty="0"/>
              <a:t>Let us give thanks to the Lord our God.</a:t>
            </a:r>
          </a:p>
          <a:p>
            <a:pPr>
              <a:lnSpc>
                <a:spcPct val="150000"/>
              </a:lnSpc>
            </a:pPr>
            <a:r>
              <a:rPr lang="en-CA" sz="4000" b="1" dirty="0"/>
              <a:t>It is right to give our thanks and praise.</a:t>
            </a:r>
          </a:p>
        </p:txBody>
      </p:sp>
    </p:spTree>
    <p:extLst>
      <p:ext uri="{BB962C8B-B14F-4D97-AF65-F5344CB8AC3E}">
        <p14:creationId xmlns:p14="http://schemas.microsoft.com/office/powerpoint/2010/main" val="6692564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32695" y="997190"/>
            <a:ext cx="8784976" cy="4613571"/>
          </a:xfrm>
          <a:prstGeom prst="rect">
            <a:avLst/>
          </a:prstGeom>
        </p:spPr>
        <p:txBody>
          <a:bodyPr wrap="square">
            <a:spAutoFit/>
          </a:bodyPr>
          <a:lstStyle/>
          <a:p>
            <a:pPr>
              <a:lnSpc>
                <a:spcPct val="150000"/>
              </a:lnSpc>
            </a:pPr>
            <a:r>
              <a:rPr lang="en-CA" sz="4000" dirty="0"/>
              <a:t>It is right to give you thanks and praise,</a:t>
            </a:r>
          </a:p>
          <a:p>
            <a:pPr>
              <a:lnSpc>
                <a:spcPct val="150000"/>
              </a:lnSpc>
            </a:pPr>
            <a:r>
              <a:rPr lang="en-CA" sz="4000" dirty="0"/>
              <a:t>O Lord, our God, sustainer of the universe, you are worthy of glory and praise.</a:t>
            </a:r>
          </a:p>
          <a:p>
            <a:pPr>
              <a:lnSpc>
                <a:spcPct val="150000"/>
              </a:lnSpc>
            </a:pPr>
            <a:r>
              <a:rPr lang="en-CA" sz="4000" b="1" dirty="0"/>
              <a:t>Glory to you for ever and ever.</a:t>
            </a:r>
          </a:p>
        </p:txBody>
      </p:sp>
    </p:spTree>
    <p:extLst>
      <p:ext uri="{BB962C8B-B14F-4D97-AF65-F5344CB8AC3E}">
        <p14:creationId xmlns:p14="http://schemas.microsoft.com/office/powerpoint/2010/main" val="24197994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82420" y="117693"/>
            <a:ext cx="8424936" cy="6460230"/>
          </a:xfrm>
          <a:prstGeom prst="rect">
            <a:avLst/>
          </a:prstGeom>
        </p:spPr>
        <p:txBody>
          <a:bodyPr wrap="square">
            <a:spAutoFit/>
          </a:bodyPr>
          <a:lstStyle/>
          <a:p>
            <a:pPr>
              <a:lnSpc>
                <a:spcPct val="150000"/>
              </a:lnSpc>
            </a:pPr>
            <a:r>
              <a:rPr lang="en-CA" sz="4000" dirty="0"/>
              <a:t>At your command all things came to be: the vast expanse of interstellar space, galaxies, suns, the planets in their courses, and this fragile earth, our island home; by your will they were created and have their being.</a:t>
            </a:r>
          </a:p>
          <a:p>
            <a:pPr>
              <a:lnSpc>
                <a:spcPct val="150000"/>
              </a:lnSpc>
            </a:pPr>
            <a:r>
              <a:rPr lang="en-CA" sz="4000" b="1" dirty="0"/>
              <a:t>Glory to you for ever and ever.</a:t>
            </a:r>
          </a:p>
        </p:txBody>
      </p:sp>
    </p:spTree>
    <p:extLst>
      <p:ext uri="{BB962C8B-B14F-4D97-AF65-F5344CB8AC3E}">
        <p14:creationId xmlns:p14="http://schemas.microsoft.com/office/powerpoint/2010/main" val="357483768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76128" y="828675"/>
            <a:ext cx="8424936" cy="4613571"/>
          </a:xfrm>
          <a:prstGeom prst="rect">
            <a:avLst/>
          </a:prstGeom>
        </p:spPr>
        <p:txBody>
          <a:bodyPr wrap="square">
            <a:spAutoFit/>
          </a:bodyPr>
          <a:lstStyle/>
          <a:p>
            <a:pPr>
              <a:lnSpc>
                <a:spcPct val="150000"/>
              </a:lnSpc>
            </a:pPr>
            <a:r>
              <a:rPr lang="en-CA" sz="4000" dirty="0"/>
              <a:t>From the primal elements you brought forth the human race, and blessed us with memory, reason, and skill;</a:t>
            </a:r>
          </a:p>
          <a:p>
            <a:pPr>
              <a:lnSpc>
                <a:spcPct val="150000"/>
              </a:lnSpc>
            </a:pPr>
            <a:r>
              <a:rPr lang="en-CA" sz="4000" dirty="0"/>
              <a:t>you made us the stewards of creation.</a:t>
            </a:r>
          </a:p>
          <a:p>
            <a:pPr>
              <a:lnSpc>
                <a:spcPct val="150000"/>
              </a:lnSpc>
            </a:pPr>
            <a:r>
              <a:rPr lang="en-CA" sz="4000" b="1" dirty="0"/>
              <a:t>Glory to you for ever and ever.</a:t>
            </a:r>
          </a:p>
        </p:txBody>
      </p:sp>
    </p:spTree>
    <p:extLst>
      <p:ext uri="{BB962C8B-B14F-4D97-AF65-F5344CB8AC3E}">
        <p14:creationId xmlns:p14="http://schemas.microsoft.com/office/powerpoint/2010/main" val="38539943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11524" y="1036365"/>
            <a:ext cx="8568952" cy="4613571"/>
          </a:xfrm>
          <a:prstGeom prst="rect">
            <a:avLst/>
          </a:prstGeom>
        </p:spPr>
        <p:txBody>
          <a:bodyPr wrap="square">
            <a:spAutoFit/>
          </a:bodyPr>
          <a:lstStyle/>
          <a:p>
            <a:pPr>
              <a:lnSpc>
                <a:spcPct val="150000"/>
              </a:lnSpc>
            </a:pPr>
            <a:r>
              <a:rPr lang="en-CA" sz="4000" dirty="0"/>
              <a:t>But we turn against you, and betray your trust; and we turn against one another.</a:t>
            </a:r>
          </a:p>
          <a:p>
            <a:pPr>
              <a:lnSpc>
                <a:spcPct val="150000"/>
              </a:lnSpc>
            </a:pPr>
            <a:r>
              <a:rPr lang="en-CA" sz="4000" dirty="0"/>
              <a:t>Again and again you call us to return.</a:t>
            </a:r>
          </a:p>
          <a:p>
            <a:pPr>
              <a:lnSpc>
                <a:spcPct val="150000"/>
              </a:lnSpc>
            </a:pPr>
            <a:r>
              <a:rPr lang="en-CA" sz="4000" dirty="0"/>
              <a:t>Through the prophets and sages you reveal your righteous law.</a:t>
            </a:r>
          </a:p>
        </p:txBody>
      </p:sp>
    </p:spTree>
    <p:extLst>
      <p:ext uri="{BB962C8B-B14F-4D97-AF65-F5344CB8AC3E}">
        <p14:creationId xmlns:p14="http://schemas.microsoft.com/office/powerpoint/2010/main" val="16848714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1978" y="0"/>
            <a:ext cx="8496944" cy="6460230"/>
          </a:xfrm>
          <a:prstGeom prst="rect">
            <a:avLst/>
          </a:prstGeom>
        </p:spPr>
        <p:txBody>
          <a:bodyPr wrap="square">
            <a:spAutoFit/>
          </a:bodyPr>
          <a:lstStyle/>
          <a:p>
            <a:pPr>
              <a:lnSpc>
                <a:spcPct val="150000"/>
              </a:lnSpc>
            </a:pPr>
            <a:r>
              <a:rPr lang="en-CA" sz="4000" dirty="0"/>
              <a:t>In the fullness of time you sent your Son, born of a woman, to be our Saviour. He was wounded for our transgressions, and bruised for our iniquities. By his death he opened to us</a:t>
            </a:r>
          </a:p>
          <a:p>
            <a:pPr>
              <a:lnSpc>
                <a:spcPct val="150000"/>
              </a:lnSpc>
            </a:pPr>
            <a:r>
              <a:rPr lang="en-CA" sz="4000" dirty="0"/>
              <a:t>the way of freedom and peace.</a:t>
            </a:r>
          </a:p>
          <a:p>
            <a:pPr>
              <a:lnSpc>
                <a:spcPct val="150000"/>
              </a:lnSpc>
            </a:pPr>
            <a:r>
              <a:rPr lang="en-CA" sz="4000" b="1" dirty="0"/>
              <a:t>Glory to you for ever and ever.</a:t>
            </a:r>
          </a:p>
        </p:txBody>
      </p:sp>
    </p:spTree>
    <p:extLst>
      <p:ext uri="{BB962C8B-B14F-4D97-AF65-F5344CB8AC3E}">
        <p14:creationId xmlns:p14="http://schemas.microsoft.com/office/powerpoint/2010/main" val="30589666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7528" y="0"/>
            <a:ext cx="8208912" cy="6460230"/>
          </a:xfrm>
          <a:prstGeom prst="rect">
            <a:avLst/>
          </a:prstGeom>
        </p:spPr>
        <p:txBody>
          <a:bodyPr wrap="square">
            <a:spAutoFit/>
          </a:bodyPr>
          <a:lstStyle/>
          <a:p>
            <a:pPr>
              <a:lnSpc>
                <a:spcPct val="150000"/>
              </a:lnSpc>
            </a:pPr>
            <a:r>
              <a:rPr lang="en-CA" sz="4000" dirty="0"/>
              <a:t>Therefore we praise you,</a:t>
            </a:r>
          </a:p>
          <a:p>
            <a:pPr>
              <a:lnSpc>
                <a:spcPct val="150000"/>
              </a:lnSpc>
            </a:pPr>
            <a:r>
              <a:rPr lang="en-CA" sz="4000" dirty="0"/>
              <a:t>joining with the heavenly chorus,</a:t>
            </a:r>
          </a:p>
          <a:p>
            <a:pPr>
              <a:lnSpc>
                <a:spcPct val="150000"/>
              </a:lnSpc>
            </a:pPr>
            <a:r>
              <a:rPr lang="en-CA" sz="4000" dirty="0"/>
              <a:t>with prophets, apostles, and martyrs,</a:t>
            </a:r>
          </a:p>
          <a:p>
            <a:pPr>
              <a:lnSpc>
                <a:spcPct val="150000"/>
              </a:lnSpc>
            </a:pPr>
            <a:r>
              <a:rPr lang="en-CA" sz="4000" dirty="0"/>
              <a:t>and with those in every generation</a:t>
            </a:r>
          </a:p>
          <a:p>
            <a:pPr>
              <a:lnSpc>
                <a:spcPct val="150000"/>
              </a:lnSpc>
            </a:pPr>
            <a:r>
              <a:rPr lang="en-CA" sz="4000" dirty="0"/>
              <a:t>who have looked to you in hope,</a:t>
            </a:r>
          </a:p>
          <a:p>
            <a:pPr>
              <a:lnSpc>
                <a:spcPct val="150000"/>
              </a:lnSpc>
            </a:pPr>
            <a:r>
              <a:rPr lang="en-CA" sz="4000" dirty="0"/>
              <a:t>to proclaim with them your glory,</a:t>
            </a:r>
          </a:p>
          <a:p>
            <a:pPr>
              <a:lnSpc>
                <a:spcPct val="150000"/>
              </a:lnSpc>
            </a:pPr>
            <a:r>
              <a:rPr lang="en-CA" sz="4000" dirty="0"/>
              <a:t>in their unending hymn:</a:t>
            </a:r>
          </a:p>
        </p:txBody>
      </p:sp>
    </p:spTree>
    <p:extLst>
      <p:ext uri="{BB962C8B-B14F-4D97-AF65-F5344CB8AC3E}">
        <p14:creationId xmlns:p14="http://schemas.microsoft.com/office/powerpoint/2010/main" val="15338025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1975" y="188641"/>
            <a:ext cx="11249025" cy="5536900"/>
          </a:xfrm>
          <a:prstGeom prst="rect">
            <a:avLst/>
          </a:prstGeom>
        </p:spPr>
        <p:txBody>
          <a:bodyPr wrap="square">
            <a:spAutoFit/>
          </a:bodyPr>
          <a:lstStyle/>
          <a:p>
            <a:pPr>
              <a:lnSpc>
                <a:spcPct val="150000"/>
              </a:lnSpc>
            </a:pPr>
            <a:r>
              <a:rPr lang="en-CA" sz="4000" b="1" dirty="0"/>
              <a:t>Holy, holy, holy Lord,</a:t>
            </a:r>
          </a:p>
          <a:p>
            <a:pPr>
              <a:lnSpc>
                <a:spcPct val="150000"/>
              </a:lnSpc>
            </a:pPr>
            <a:r>
              <a:rPr lang="en-CA" sz="4000" b="1" dirty="0"/>
              <a:t>God of power and might,</a:t>
            </a:r>
          </a:p>
          <a:p>
            <a:pPr>
              <a:lnSpc>
                <a:spcPct val="150000"/>
              </a:lnSpc>
            </a:pPr>
            <a:r>
              <a:rPr lang="en-CA" sz="4000" b="1" dirty="0"/>
              <a:t>heaven and earth are full of your glory.</a:t>
            </a:r>
          </a:p>
          <a:p>
            <a:pPr>
              <a:lnSpc>
                <a:spcPct val="150000"/>
              </a:lnSpc>
            </a:pPr>
            <a:r>
              <a:rPr lang="en-CA" sz="4000" b="1" dirty="0"/>
              <a:t>Hosanna in the highest.</a:t>
            </a:r>
          </a:p>
          <a:p>
            <a:pPr>
              <a:lnSpc>
                <a:spcPct val="150000"/>
              </a:lnSpc>
            </a:pPr>
            <a:r>
              <a:rPr lang="en-CA" sz="4000" b="1" dirty="0"/>
              <a:t>Blessed is he who comes in the name of the Lord.</a:t>
            </a:r>
          </a:p>
          <a:p>
            <a:pPr>
              <a:lnSpc>
                <a:spcPct val="150000"/>
              </a:lnSpc>
            </a:pPr>
            <a:r>
              <a:rPr lang="en-CA" sz="4000" b="1" dirty="0"/>
              <a:t>Hosanna in the highest.</a:t>
            </a:r>
          </a:p>
        </p:txBody>
      </p:sp>
    </p:spTree>
    <p:extLst>
      <p:ext uri="{BB962C8B-B14F-4D97-AF65-F5344CB8AC3E}">
        <p14:creationId xmlns:p14="http://schemas.microsoft.com/office/powerpoint/2010/main" val="35724306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4936" y="116632"/>
            <a:ext cx="8496944" cy="5536900"/>
          </a:xfrm>
          <a:prstGeom prst="rect">
            <a:avLst/>
          </a:prstGeom>
        </p:spPr>
        <p:txBody>
          <a:bodyPr wrap="square">
            <a:spAutoFit/>
          </a:bodyPr>
          <a:lstStyle/>
          <a:p>
            <a:pPr>
              <a:lnSpc>
                <a:spcPct val="150000"/>
              </a:lnSpc>
            </a:pPr>
            <a:r>
              <a:rPr lang="en-CA" sz="4000" dirty="0"/>
              <a:t>Blessed are you, Lord our God,</a:t>
            </a:r>
          </a:p>
          <a:p>
            <a:pPr>
              <a:lnSpc>
                <a:spcPct val="150000"/>
              </a:lnSpc>
            </a:pPr>
            <a:r>
              <a:rPr lang="en-CA" sz="4000" dirty="0"/>
              <a:t>for sending us Jesus, the Christ,</a:t>
            </a:r>
          </a:p>
          <a:p>
            <a:pPr>
              <a:lnSpc>
                <a:spcPct val="150000"/>
              </a:lnSpc>
            </a:pPr>
            <a:r>
              <a:rPr lang="en-CA" sz="4000" dirty="0"/>
              <a:t>who on the night he was handed over to suffering and death,</a:t>
            </a:r>
          </a:p>
          <a:p>
            <a:pPr>
              <a:lnSpc>
                <a:spcPct val="150000"/>
              </a:lnSpc>
            </a:pPr>
            <a:r>
              <a:rPr lang="en-CA" sz="4000" dirty="0"/>
              <a:t>took bread, said the blessing, broke the bread, gave it to his friends,</a:t>
            </a:r>
          </a:p>
        </p:txBody>
      </p:sp>
    </p:spTree>
    <p:extLst>
      <p:ext uri="{BB962C8B-B14F-4D97-AF65-F5344CB8AC3E}">
        <p14:creationId xmlns:p14="http://schemas.microsoft.com/office/powerpoint/2010/main" val="11991188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31505" y="20950"/>
            <a:ext cx="8928991" cy="5536900"/>
          </a:xfrm>
          <a:prstGeom prst="rect">
            <a:avLst/>
          </a:prstGeom>
        </p:spPr>
        <p:txBody>
          <a:bodyPr wrap="square">
            <a:spAutoFit/>
          </a:bodyPr>
          <a:lstStyle/>
          <a:p>
            <a:pPr>
              <a:lnSpc>
                <a:spcPct val="150000"/>
              </a:lnSpc>
            </a:pPr>
            <a:r>
              <a:rPr lang="en-CA" sz="4000" dirty="0"/>
              <a:t>and said, “Take this, and eat it: this is my body which is given for you.</a:t>
            </a:r>
          </a:p>
          <a:p>
            <a:pPr>
              <a:lnSpc>
                <a:spcPct val="150000"/>
              </a:lnSpc>
            </a:pPr>
            <a:r>
              <a:rPr lang="en-CA" sz="4000" dirty="0"/>
              <a:t>Do this for the remembrance of me.”</a:t>
            </a:r>
          </a:p>
          <a:p>
            <a:pPr>
              <a:lnSpc>
                <a:spcPct val="150000"/>
              </a:lnSpc>
            </a:pPr>
            <a:r>
              <a:rPr lang="en-CA" sz="4000" dirty="0"/>
              <a:t>In the same way, after supper,</a:t>
            </a:r>
          </a:p>
          <a:p>
            <a:pPr>
              <a:lnSpc>
                <a:spcPct val="150000"/>
              </a:lnSpc>
            </a:pPr>
            <a:r>
              <a:rPr lang="en-CA" sz="4000" dirty="0"/>
              <a:t>he took the cup of wine;</a:t>
            </a:r>
          </a:p>
          <a:p>
            <a:pPr>
              <a:lnSpc>
                <a:spcPct val="150000"/>
              </a:lnSpc>
            </a:pPr>
            <a:r>
              <a:rPr lang="en-CA" sz="4000" dirty="0"/>
              <a:t>he gave you thanks,</a:t>
            </a:r>
          </a:p>
        </p:txBody>
      </p:sp>
    </p:spTree>
    <p:extLst>
      <p:ext uri="{BB962C8B-B14F-4D97-AF65-F5344CB8AC3E}">
        <p14:creationId xmlns:p14="http://schemas.microsoft.com/office/powerpoint/2010/main" val="55181760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7528" y="14157"/>
            <a:ext cx="8712968" cy="6460230"/>
          </a:xfrm>
          <a:prstGeom prst="rect">
            <a:avLst/>
          </a:prstGeom>
        </p:spPr>
        <p:txBody>
          <a:bodyPr wrap="square">
            <a:spAutoFit/>
          </a:bodyPr>
          <a:lstStyle/>
          <a:p>
            <a:pPr>
              <a:lnSpc>
                <a:spcPct val="150000"/>
              </a:lnSpc>
            </a:pPr>
            <a:r>
              <a:rPr lang="en-CA" sz="4000" dirty="0"/>
              <a:t>and said, “Drink this, all of you:</a:t>
            </a:r>
          </a:p>
          <a:p>
            <a:pPr>
              <a:lnSpc>
                <a:spcPct val="150000"/>
              </a:lnSpc>
            </a:pPr>
            <a:r>
              <a:rPr lang="en-CA" sz="4000" dirty="0"/>
              <a:t>this is my blood of the new covenant, which is shed for you and for many for the forgiveness of sins.</a:t>
            </a:r>
          </a:p>
          <a:p>
            <a:pPr>
              <a:lnSpc>
                <a:spcPct val="150000"/>
              </a:lnSpc>
            </a:pPr>
            <a:r>
              <a:rPr lang="en-CA" sz="4000" dirty="0"/>
              <a:t>Whenever you drink it, do this for the remembrance of me.”</a:t>
            </a:r>
          </a:p>
          <a:p>
            <a:pPr>
              <a:lnSpc>
                <a:spcPct val="150000"/>
              </a:lnSpc>
            </a:pPr>
            <a:r>
              <a:rPr lang="en-CA" sz="4000" b="1" dirty="0"/>
              <a:t>Glory to you for ever and ever.</a:t>
            </a:r>
          </a:p>
        </p:txBody>
      </p:sp>
    </p:spTree>
    <p:extLst>
      <p:ext uri="{BB962C8B-B14F-4D97-AF65-F5344CB8AC3E}">
        <p14:creationId xmlns:p14="http://schemas.microsoft.com/office/powerpoint/2010/main" val="21790882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5520" y="188640"/>
            <a:ext cx="8496944" cy="5536900"/>
          </a:xfrm>
          <a:prstGeom prst="rect">
            <a:avLst/>
          </a:prstGeom>
        </p:spPr>
        <p:txBody>
          <a:bodyPr wrap="square">
            <a:spAutoFit/>
          </a:bodyPr>
          <a:lstStyle/>
          <a:p>
            <a:pPr>
              <a:lnSpc>
                <a:spcPct val="150000"/>
              </a:lnSpc>
            </a:pPr>
            <a:r>
              <a:rPr lang="en-CA" sz="4000" dirty="0"/>
              <a:t>Gracious God,</a:t>
            </a:r>
          </a:p>
          <a:p>
            <a:pPr>
              <a:lnSpc>
                <a:spcPct val="150000"/>
              </a:lnSpc>
            </a:pPr>
            <a:r>
              <a:rPr lang="en-CA" sz="4000" dirty="0"/>
              <a:t>we recall the death of your Son Jesus Christ, we proclaim his resurrection and ascension, and we look with expectation for his coming</a:t>
            </a:r>
          </a:p>
          <a:p>
            <a:pPr>
              <a:lnSpc>
                <a:spcPct val="150000"/>
              </a:lnSpc>
            </a:pPr>
            <a:r>
              <a:rPr lang="en-CA" sz="4000" dirty="0"/>
              <a:t>as Lord of all the nations.</a:t>
            </a:r>
          </a:p>
        </p:txBody>
      </p:sp>
    </p:spTree>
    <p:extLst>
      <p:ext uri="{BB962C8B-B14F-4D97-AF65-F5344CB8AC3E}">
        <p14:creationId xmlns:p14="http://schemas.microsoft.com/office/powerpoint/2010/main" val="21343698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5520" y="260649"/>
            <a:ext cx="8568952" cy="4613571"/>
          </a:xfrm>
          <a:prstGeom prst="rect">
            <a:avLst/>
          </a:prstGeom>
        </p:spPr>
        <p:txBody>
          <a:bodyPr wrap="square">
            <a:spAutoFit/>
          </a:bodyPr>
          <a:lstStyle/>
          <a:p>
            <a:pPr>
              <a:lnSpc>
                <a:spcPct val="150000"/>
              </a:lnSpc>
            </a:pPr>
            <a:r>
              <a:rPr lang="en-CA" sz="4000" dirty="0"/>
              <a:t>We who have been redeemed by him,</a:t>
            </a:r>
          </a:p>
          <a:p>
            <a:pPr>
              <a:lnSpc>
                <a:spcPct val="150000"/>
              </a:lnSpc>
            </a:pPr>
            <a:r>
              <a:rPr lang="en-CA" sz="4000" dirty="0"/>
              <a:t>and made a new people by water and the Spirit,</a:t>
            </a:r>
          </a:p>
          <a:p>
            <a:pPr>
              <a:lnSpc>
                <a:spcPct val="150000"/>
              </a:lnSpc>
            </a:pPr>
            <a:r>
              <a:rPr lang="en-CA" sz="4000" dirty="0"/>
              <a:t>now bring you these gifts.</a:t>
            </a:r>
          </a:p>
          <a:p>
            <a:pPr>
              <a:lnSpc>
                <a:spcPct val="150000"/>
              </a:lnSpc>
            </a:pPr>
            <a:r>
              <a:rPr lang="en-CA" sz="4000" dirty="0"/>
              <a:t>Send your Holy Spirit upon us</a:t>
            </a:r>
          </a:p>
        </p:txBody>
      </p:sp>
    </p:spTree>
    <p:extLst>
      <p:ext uri="{BB962C8B-B14F-4D97-AF65-F5344CB8AC3E}">
        <p14:creationId xmlns:p14="http://schemas.microsoft.com/office/powerpoint/2010/main" val="3956117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0887" y="548680"/>
            <a:ext cx="8280920" cy="5536900"/>
          </a:xfrm>
          <a:prstGeom prst="rect">
            <a:avLst/>
          </a:prstGeom>
        </p:spPr>
        <p:txBody>
          <a:bodyPr wrap="square">
            <a:spAutoFit/>
          </a:bodyPr>
          <a:lstStyle/>
          <a:p>
            <a:pPr>
              <a:lnSpc>
                <a:spcPct val="150000"/>
              </a:lnSpc>
            </a:pPr>
            <a:r>
              <a:rPr lang="en-CA" sz="4000" dirty="0"/>
              <a:t>and upon this offering of your Church,</a:t>
            </a:r>
          </a:p>
          <a:p>
            <a:pPr>
              <a:lnSpc>
                <a:spcPct val="150000"/>
              </a:lnSpc>
            </a:pPr>
            <a:r>
              <a:rPr lang="en-CA" sz="4000" dirty="0"/>
              <a:t>that we who eat and drink at this holy table</a:t>
            </a:r>
          </a:p>
          <a:p>
            <a:pPr>
              <a:lnSpc>
                <a:spcPct val="150000"/>
              </a:lnSpc>
            </a:pPr>
            <a:r>
              <a:rPr lang="en-CA" sz="4000" dirty="0"/>
              <a:t>may share the divine life of Christ our Lord.</a:t>
            </a:r>
          </a:p>
          <a:p>
            <a:pPr>
              <a:lnSpc>
                <a:spcPct val="150000"/>
              </a:lnSpc>
            </a:pPr>
            <a:r>
              <a:rPr lang="en-CA" sz="4000" b="1" dirty="0"/>
              <a:t>Glory to you for ever and ever.</a:t>
            </a:r>
          </a:p>
        </p:txBody>
      </p:sp>
    </p:spTree>
    <p:extLst>
      <p:ext uri="{BB962C8B-B14F-4D97-AF65-F5344CB8AC3E}">
        <p14:creationId xmlns:p14="http://schemas.microsoft.com/office/powerpoint/2010/main" val="37156053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5520" y="260649"/>
            <a:ext cx="8496944" cy="6628289"/>
          </a:xfrm>
          <a:prstGeom prst="rect">
            <a:avLst/>
          </a:prstGeom>
        </p:spPr>
        <p:txBody>
          <a:bodyPr wrap="square">
            <a:spAutoFit/>
          </a:bodyPr>
          <a:lstStyle/>
          <a:p>
            <a:pPr>
              <a:lnSpc>
                <a:spcPct val="150000"/>
              </a:lnSpc>
            </a:pPr>
            <a:r>
              <a:rPr lang="en-CA" sz="4000" dirty="0"/>
              <a:t>Pour out your Spirit upon the whole earth</a:t>
            </a:r>
          </a:p>
          <a:p>
            <a:pPr>
              <a:lnSpc>
                <a:spcPct val="150000"/>
              </a:lnSpc>
            </a:pPr>
            <a:r>
              <a:rPr lang="en-CA" sz="4000" dirty="0"/>
              <a:t>and make it your new creation.</a:t>
            </a:r>
          </a:p>
          <a:p>
            <a:pPr>
              <a:lnSpc>
                <a:spcPct val="150000"/>
              </a:lnSpc>
            </a:pPr>
            <a:r>
              <a:rPr lang="en-CA" sz="4000" dirty="0"/>
              <a:t>Gather your Church together</a:t>
            </a:r>
          </a:p>
          <a:p>
            <a:pPr>
              <a:lnSpc>
                <a:spcPct val="150000"/>
              </a:lnSpc>
            </a:pPr>
            <a:r>
              <a:rPr lang="en-CA" sz="4000" dirty="0"/>
              <a:t>from the ends of the earth into your kingdom,</a:t>
            </a:r>
          </a:p>
          <a:p>
            <a:pPr>
              <a:lnSpc>
                <a:spcPct val="150000"/>
              </a:lnSpc>
            </a:pPr>
            <a:r>
              <a:rPr lang="en-CA" sz="4000" dirty="0"/>
              <a:t>where peace and justice are revealed,</a:t>
            </a:r>
          </a:p>
        </p:txBody>
      </p:sp>
    </p:spTree>
    <p:extLst>
      <p:ext uri="{BB962C8B-B14F-4D97-AF65-F5344CB8AC3E}">
        <p14:creationId xmlns:p14="http://schemas.microsoft.com/office/powerpoint/2010/main" val="57478655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5520" y="260648"/>
            <a:ext cx="8424936" cy="5536900"/>
          </a:xfrm>
          <a:prstGeom prst="rect">
            <a:avLst/>
          </a:prstGeom>
        </p:spPr>
        <p:txBody>
          <a:bodyPr wrap="square">
            <a:spAutoFit/>
          </a:bodyPr>
          <a:lstStyle/>
          <a:p>
            <a:pPr>
              <a:lnSpc>
                <a:spcPct val="150000"/>
              </a:lnSpc>
            </a:pPr>
            <a:r>
              <a:rPr lang="en-CA" sz="4000" dirty="0"/>
              <a:t>that we, with all your people,</a:t>
            </a:r>
          </a:p>
          <a:p>
            <a:pPr>
              <a:lnSpc>
                <a:spcPct val="150000"/>
              </a:lnSpc>
            </a:pPr>
            <a:r>
              <a:rPr lang="en-CA" sz="4000" dirty="0"/>
              <a:t>of every language, race, and nation,</a:t>
            </a:r>
          </a:p>
          <a:p>
            <a:pPr>
              <a:lnSpc>
                <a:spcPct val="150000"/>
              </a:lnSpc>
            </a:pPr>
            <a:r>
              <a:rPr lang="en-CA" sz="4000" dirty="0"/>
              <a:t>may share the banquet you have promised;</a:t>
            </a:r>
          </a:p>
          <a:p>
            <a:pPr>
              <a:lnSpc>
                <a:spcPct val="150000"/>
              </a:lnSpc>
            </a:pPr>
            <a:r>
              <a:rPr lang="en-CA" sz="4000" dirty="0"/>
              <a:t>through Christ, with Christ, and in Christ,</a:t>
            </a:r>
          </a:p>
        </p:txBody>
      </p:sp>
    </p:spTree>
    <p:extLst>
      <p:ext uri="{BB962C8B-B14F-4D97-AF65-F5344CB8AC3E}">
        <p14:creationId xmlns:p14="http://schemas.microsoft.com/office/powerpoint/2010/main" val="29709010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75520" y="333671"/>
            <a:ext cx="8496944" cy="3690241"/>
          </a:xfrm>
          <a:prstGeom prst="rect">
            <a:avLst/>
          </a:prstGeom>
        </p:spPr>
        <p:txBody>
          <a:bodyPr wrap="square">
            <a:spAutoFit/>
          </a:bodyPr>
          <a:lstStyle/>
          <a:p>
            <a:pPr>
              <a:lnSpc>
                <a:spcPct val="150000"/>
              </a:lnSpc>
            </a:pPr>
            <a:r>
              <a:rPr lang="en-CA" sz="4000" dirty="0"/>
              <a:t>all honour and glory are yours,</a:t>
            </a:r>
          </a:p>
          <a:p>
            <a:pPr>
              <a:lnSpc>
                <a:spcPct val="150000"/>
              </a:lnSpc>
            </a:pPr>
            <a:r>
              <a:rPr lang="en-CA" sz="4000" dirty="0"/>
              <a:t>creator of all.</a:t>
            </a:r>
          </a:p>
          <a:p>
            <a:pPr>
              <a:lnSpc>
                <a:spcPct val="150000"/>
              </a:lnSpc>
            </a:pPr>
            <a:r>
              <a:rPr lang="en-CA" sz="4000" b="1" dirty="0"/>
              <a:t>Glory to you for ever and ever. </a:t>
            </a:r>
          </a:p>
          <a:p>
            <a:pPr>
              <a:lnSpc>
                <a:spcPct val="150000"/>
              </a:lnSpc>
            </a:pPr>
            <a:r>
              <a:rPr lang="en-CA" sz="4000" b="1" dirty="0"/>
              <a:t>Amen.</a:t>
            </a:r>
          </a:p>
        </p:txBody>
      </p:sp>
    </p:spTree>
    <p:extLst>
      <p:ext uri="{BB962C8B-B14F-4D97-AF65-F5344CB8AC3E}">
        <p14:creationId xmlns:p14="http://schemas.microsoft.com/office/powerpoint/2010/main" val="8643230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0" b="-20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8137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32546" y="24342"/>
            <a:ext cx="8835454" cy="6691062"/>
          </a:xfrm>
          <a:prstGeom prst="rect">
            <a:avLst/>
          </a:prstGeom>
        </p:spPr>
        <p:txBody>
          <a:bodyPr wrap="square">
            <a:spAutoFit/>
          </a:bodyPr>
          <a:lstStyle/>
          <a:p>
            <a:pPr algn="r">
              <a:lnSpc>
                <a:spcPct val="150000"/>
              </a:lnSpc>
            </a:pPr>
            <a:r>
              <a:rPr lang="en-CA" sz="1000" dirty="0">
                <a:solidFill>
                  <a:prstClr val="black"/>
                </a:solidFill>
                <a:latin typeface="Verdana" panose="020B0604030504040204" pitchFamily="34" charset="0"/>
                <a:ea typeface="Verdana" panose="020B0604030504040204" pitchFamily="34" charset="0"/>
              </a:rPr>
              <a:t>BAS Page 211</a:t>
            </a:r>
          </a:p>
          <a:p>
            <a:pPr>
              <a:lnSpc>
                <a:spcPct val="150000"/>
              </a:lnSpc>
            </a:pPr>
            <a:r>
              <a:rPr lang="en-CA" sz="4000" dirty="0">
                <a:solidFill>
                  <a:prstClr val="black"/>
                </a:solidFill>
                <a:ea typeface="Verdana" panose="020B0604030504040204" pitchFamily="34" charset="0"/>
              </a:rPr>
              <a:t>As our Saviour taught us, let us pray,</a:t>
            </a:r>
          </a:p>
          <a:p>
            <a:pPr>
              <a:lnSpc>
                <a:spcPct val="150000"/>
              </a:lnSpc>
            </a:pPr>
            <a:r>
              <a:rPr lang="en-CA" sz="4000" b="1" dirty="0">
                <a:solidFill>
                  <a:prstClr val="black"/>
                </a:solidFill>
                <a:ea typeface="Verdana" panose="020B0604030504040204" pitchFamily="34" charset="0"/>
              </a:rPr>
              <a:t>Our Father in heaven,</a:t>
            </a:r>
          </a:p>
          <a:p>
            <a:pPr>
              <a:lnSpc>
                <a:spcPct val="150000"/>
              </a:lnSpc>
            </a:pPr>
            <a:r>
              <a:rPr lang="en-CA" sz="4000" b="1" dirty="0">
                <a:solidFill>
                  <a:prstClr val="black"/>
                </a:solidFill>
                <a:ea typeface="Verdana" panose="020B0604030504040204" pitchFamily="34" charset="0"/>
              </a:rPr>
              <a:t>hallowed be your name,</a:t>
            </a:r>
          </a:p>
          <a:p>
            <a:pPr>
              <a:lnSpc>
                <a:spcPct val="150000"/>
              </a:lnSpc>
            </a:pPr>
            <a:r>
              <a:rPr lang="en-CA" sz="4000" b="1" dirty="0">
                <a:solidFill>
                  <a:prstClr val="black"/>
                </a:solidFill>
                <a:ea typeface="Verdana" panose="020B0604030504040204" pitchFamily="34" charset="0"/>
              </a:rPr>
              <a:t>your kingdom come,</a:t>
            </a:r>
          </a:p>
          <a:p>
            <a:pPr>
              <a:lnSpc>
                <a:spcPct val="150000"/>
              </a:lnSpc>
            </a:pPr>
            <a:r>
              <a:rPr lang="en-CA" sz="4000" b="1" dirty="0">
                <a:solidFill>
                  <a:prstClr val="black"/>
                </a:solidFill>
                <a:ea typeface="Verdana" panose="020B0604030504040204" pitchFamily="34" charset="0"/>
              </a:rPr>
              <a:t>your will be done,</a:t>
            </a:r>
          </a:p>
          <a:p>
            <a:pPr>
              <a:lnSpc>
                <a:spcPct val="150000"/>
              </a:lnSpc>
            </a:pPr>
            <a:r>
              <a:rPr lang="en-CA" sz="4000" b="1" dirty="0">
                <a:solidFill>
                  <a:prstClr val="black"/>
                </a:solidFill>
                <a:ea typeface="Verdana" panose="020B0604030504040204" pitchFamily="34" charset="0"/>
              </a:rPr>
              <a:t>on earth as in heaven.</a:t>
            </a:r>
          </a:p>
          <a:p>
            <a:pPr>
              <a:lnSpc>
                <a:spcPct val="150000"/>
              </a:lnSpc>
            </a:pPr>
            <a:r>
              <a:rPr lang="en-CA" sz="4000" b="1" dirty="0">
                <a:solidFill>
                  <a:prstClr val="black"/>
                </a:solidFill>
                <a:ea typeface="Verdana" panose="020B0604030504040204" pitchFamily="34" charset="0"/>
              </a:rPr>
              <a:t>Give us today our daily bread.</a:t>
            </a:r>
          </a:p>
        </p:txBody>
      </p:sp>
    </p:spTree>
    <p:extLst>
      <p:ext uri="{BB962C8B-B14F-4D97-AF65-F5344CB8AC3E}">
        <p14:creationId xmlns:p14="http://schemas.microsoft.com/office/powerpoint/2010/main" val="91031457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0700" y="116632"/>
            <a:ext cx="8769796" cy="6460230"/>
          </a:xfrm>
          <a:prstGeom prst="rect">
            <a:avLst/>
          </a:prstGeom>
        </p:spPr>
        <p:txBody>
          <a:bodyPr wrap="square">
            <a:spAutoFit/>
          </a:bodyPr>
          <a:lstStyle/>
          <a:p>
            <a:pPr>
              <a:lnSpc>
                <a:spcPct val="150000"/>
              </a:lnSpc>
            </a:pPr>
            <a:r>
              <a:rPr lang="en-CA" sz="4000" b="1" dirty="0">
                <a:solidFill>
                  <a:prstClr val="black"/>
                </a:solidFill>
                <a:ea typeface="Verdana" panose="020B0604030504040204" pitchFamily="34" charset="0"/>
              </a:rPr>
              <a:t>Forgive us our sins as we forgive those who sin against us.</a:t>
            </a:r>
          </a:p>
          <a:p>
            <a:pPr>
              <a:lnSpc>
                <a:spcPct val="150000"/>
              </a:lnSpc>
            </a:pPr>
            <a:r>
              <a:rPr lang="en-CA" sz="4000" b="1" dirty="0">
                <a:solidFill>
                  <a:prstClr val="black"/>
                </a:solidFill>
                <a:ea typeface="Verdana" panose="020B0604030504040204" pitchFamily="34" charset="0"/>
              </a:rPr>
              <a:t>Save us from the time of trial,</a:t>
            </a:r>
          </a:p>
          <a:p>
            <a:pPr>
              <a:lnSpc>
                <a:spcPct val="150000"/>
              </a:lnSpc>
            </a:pPr>
            <a:r>
              <a:rPr lang="en-CA" sz="4000" b="1" dirty="0">
                <a:solidFill>
                  <a:prstClr val="black"/>
                </a:solidFill>
                <a:ea typeface="Verdana" panose="020B0604030504040204" pitchFamily="34" charset="0"/>
              </a:rPr>
              <a:t>and deliver us from evil.</a:t>
            </a:r>
          </a:p>
          <a:p>
            <a:pPr>
              <a:lnSpc>
                <a:spcPct val="150000"/>
              </a:lnSpc>
            </a:pPr>
            <a:r>
              <a:rPr lang="en-CA" sz="4000" b="1" dirty="0">
                <a:solidFill>
                  <a:prstClr val="black"/>
                </a:solidFill>
                <a:ea typeface="Verdana" panose="020B0604030504040204" pitchFamily="34" charset="0"/>
              </a:rPr>
              <a:t>For the kingdom, and the power, and the glory are yours,</a:t>
            </a:r>
          </a:p>
          <a:p>
            <a:pPr>
              <a:lnSpc>
                <a:spcPct val="150000"/>
              </a:lnSpc>
            </a:pPr>
            <a:r>
              <a:rPr lang="en-CA" sz="4000" b="1" dirty="0">
                <a:solidFill>
                  <a:prstClr val="black"/>
                </a:solidFill>
                <a:ea typeface="Verdana" panose="020B0604030504040204" pitchFamily="34" charset="0"/>
              </a:rPr>
              <a:t>now and for ever. Amen.</a:t>
            </a:r>
          </a:p>
        </p:txBody>
      </p:sp>
    </p:spTree>
    <p:extLst>
      <p:ext uri="{BB962C8B-B14F-4D97-AF65-F5344CB8AC3E}">
        <p14:creationId xmlns:p14="http://schemas.microsoft.com/office/powerpoint/2010/main" val="356471377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1D9EC17-B819-9EBE-4656-8ABC777131DD}"/>
              </a:ext>
            </a:extLst>
          </p:cNvPr>
          <p:cNvSpPr txBox="1"/>
          <p:nvPr/>
        </p:nvSpPr>
        <p:spPr>
          <a:xfrm>
            <a:off x="1061269" y="140417"/>
            <a:ext cx="10245213" cy="6247864"/>
          </a:xfrm>
          <a:prstGeom prst="rect">
            <a:avLst/>
          </a:prstGeom>
          <a:noFill/>
        </p:spPr>
        <p:txBody>
          <a:bodyPr wrap="square" rtlCol="0">
            <a:spAutoFit/>
          </a:bodyPr>
          <a:lstStyle/>
          <a:p>
            <a:pPr algn="ctr"/>
            <a:r>
              <a:rPr lang="en-US" sz="4000" b="1" dirty="0">
                <a:latin typeface="Calibri" panose="020F0502020204030204" pitchFamily="34" charset="0"/>
                <a:ea typeface="Calibri" panose="020F0502020204030204" pitchFamily="34" charset="0"/>
                <a:cs typeface="Calibri" panose="020F0502020204030204" pitchFamily="34" charset="0"/>
              </a:rPr>
              <a:t>The Breaking of the Bread</a:t>
            </a:r>
          </a:p>
          <a:p>
            <a:pPr algn="ctr"/>
            <a:endParaRPr lang="en-US" sz="4000" b="1" dirty="0">
              <a:latin typeface="Calibri" panose="020F0502020204030204" pitchFamily="34" charset="0"/>
              <a:ea typeface="Calibri" panose="020F0502020204030204" pitchFamily="34" charset="0"/>
              <a:cs typeface="Calibri" panose="020F0502020204030204" pitchFamily="34" charset="0"/>
            </a:endParaRPr>
          </a:p>
          <a:p>
            <a:r>
              <a:rPr lang="en-US" sz="4000" dirty="0">
                <a:latin typeface="Calibri" panose="020F0502020204030204" pitchFamily="34" charset="0"/>
                <a:ea typeface="Calibri" panose="020F0502020204030204" pitchFamily="34" charset="0"/>
                <a:cs typeface="Calibri" panose="020F0502020204030204" pitchFamily="34" charset="0"/>
              </a:rPr>
              <a:t>We break this bread to share in the body of Christ. </a:t>
            </a:r>
          </a:p>
          <a:p>
            <a:r>
              <a:rPr lang="en-US" sz="4000" b="1" dirty="0">
                <a:latin typeface="Calibri" panose="020F0502020204030204" pitchFamily="34" charset="0"/>
                <a:ea typeface="Calibri" panose="020F0502020204030204" pitchFamily="34" charset="0"/>
                <a:cs typeface="Calibri" panose="020F0502020204030204" pitchFamily="34" charset="0"/>
              </a:rPr>
              <a:t>We, being many, are one body, for we all share in the one bread.</a:t>
            </a:r>
          </a:p>
          <a:p>
            <a:endParaRPr lang="en-US" sz="4000" b="1" dirty="0">
              <a:latin typeface="Calibri" panose="020F0502020204030204" pitchFamily="34" charset="0"/>
              <a:ea typeface="Calibri" panose="020F0502020204030204" pitchFamily="34" charset="0"/>
              <a:cs typeface="Calibri" panose="020F0502020204030204" pitchFamily="34" charset="0"/>
            </a:endParaRPr>
          </a:p>
          <a:p>
            <a:r>
              <a:rPr lang="en-US" sz="4000" dirty="0">
                <a:latin typeface="Calibri" panose="020F0502020204030204" pitchFamily="34" charset="0"/>
                <a:ea typeface="Calibri" panose="020F0502020204030204" pitchFamily="34" charset="0"/>
                <a:cs typeface="Calibri" panose="020F0502020204030204" pitchFamily="34" charset="0"/>
              </a:rPr>
              <a:t>These are the gifts of God for you the People of God.</a:t>
            </a:r>
          </a:p>
          <a:p>
            <a:r>
              <a:rPr lang="en-US" sz="4000" b="1" dirty="0">
                <a:latin typeface="Calibri" panose="020F0502020204030204" pitchFamily="34" charset="0"/>
                <a:ea typeface="Calibri" panose="020F0502020204030204" pitchFamily="34" charset="0"/>
                <a:cs typeface="Calibri" panose="020F0502020204030204" pitchFamily="34" charset="0"/>
              </a:rPr>
              <a:t>Thanks be to God.  </a:t>
            </a:r>
          </a:p>
        </p:txBody>
      </p:sp>
    </p:spTree>
    <p:extLst>
      <p:ext uri="{BB962C8B-B14F-4D97-AF65-F5344CB8AC3E}">
        <p14:creationId xmlns:p14="http://schemas.microsoft.com/office/powerpoint/2010/main" val="7818837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pic>
        <p:nvPicPr>
          <p:cNvPr id="3" name="Picture 2" descr="Prepare Yourself For Communion This Sunday - Koinos Church">
            <a:extLst>
              <a:ext uri="{FF2B5EF4-FFF2-40B4-BE49-F238E27FC236}">
                <a16:creationId xmlns:a16="http://schemas.microsoft.com/office/drawing/2014/main" id="{DE14D74D-8E57-E18A-24F2-C0CC01AAC83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339737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E42B76-FC1D-ED69-8376-D49E2F065FF4}"/>
              </a:ext>
            </a:extLst>
          </p:cNvPr>
          <p:cNvSpPr txBox="1"/>
          <p:nvPr/>
        </p:nvSpPr>
        <p:spPr>
          <a:xfrm>
            <a:off x="1552575" y="0"/>
            <a:ext cx="9182100" cy="4661276"/>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Communion Hymn:</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Songs for Gospel People # 69</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Jesu, Jesu, Fill Us With Your Love</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Words:  Tom Colvin, 1969</a:t>
            </a:r>
          </a:p>
          <a:p>
            <a:pPr marL="0" marR="0" lvl="0" indent="0" algn="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Music: Ghanaian fold song; adapt. Tom Colvin:  arr.  Jane Marshall</a:t>
            </a:r>
            <a:endParaRPr kumimoji="0" lang="en-CA"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37042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1FF247-5CE8-0B70-C3DC-E19DCE74E4F4}"/>
              </a:ext>
            </a:extLst>
          </p:cNvPr>
          <p:cNvSpPr txBox="1"/>
          <p:nvPr/>
        </p:nvSpPr>
        <p:spPr>
          <a:xfrm>
            <a:off x="1581150" y="0"/>
            <a:ext cx="9115425" cy="553690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Jesu, Jesu, fill us with your love, show us how to serve the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neighbours</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we have from you.</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Kneels at the feet of his friends,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Silently washes their feet,</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Master who acts as a slave to them.</a:t>
            </a:r>
            <a:endParaRPr kumimoji="0" lang="en-CA"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36185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1FF247-5CE8-0B70-C3DC-E19DCE74E4F4}"/>
              </a:ext>
            </a:extLst>
          </p:cNvPr>
          <p:cNvSpPr txBox="1"/>
          <p:nvPr/>
        </p:nvSpPr>
        <p:spPr>
          <a:xfrm>
            <a:off x="1581150" y="0"/>
            <a:ext cx="9115425" cy="646023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Jesu, Jesu, fill us with your love, show us how to serve the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neighbours</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we have from you.</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err="1">
                <a:solidFill>
                  <a:prstClr val="black"/>
                </a:solidFill>
                <a:latin typeface="Calibri" panose="020F0502020204030204"/>
              </a:rPr>
              <a:t>Neighbours</a:t>
            </a:r>
            <a:r>
              <a:rPr lang="en-US" sz="4000" b="1" dirty="0">
                <a:solidFill>
                  <a:prstClr val="black"/>
                </a:solidFill>
                <a:latin typeface="Calibri" panose="020F0502020204030204"/>
              </a:rPr>
              <a:t> are rich men and poor,</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neighbours</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are black men and white,</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err="1">
                <a:solidFill>
                  <a:prstClr val="black"/>
                </a:solidFill>
                <a:latin typeface="Calibri" panose="020F0502020204030204"/>
              </a:rPr>
              <a:t>neighbours</a:t>
            </a:r>
            <a:r>
              <a:rPr lang="en-US" sz="4000" b="1" dirty="0">
                <a:solidFill>
                  <a:prstClr val="black"/>
                </a:solidFill>
                <a:latin typeface="Calibri" panose="020F0502020204030204"/>
              </a:rPr>
              <a:t> are nearby and far away. </a:t>
            </a:r>
            <a:endPar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CA"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22496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1FF247-5CE8-0B70-C3DC-E19DCE74E4F4}"/>
              </a:ext>
            </a:extLst>
          </p:cNvPr>
          <p:cNvSpPr txBox="1"/>
          <p:nvPr/>
        </p:nvSpPr>
        <p:spPr>
          <a:xfrm>
            <a:off x="1581150" y="1"/>
            <a:ext cx="8324849" cy="553690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Jesu, Jesu, fill us with your love, show us how to serve the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neighbours</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we have from you</a:t>
            </a:r>
            <a: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These are the ones we should serve,</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these are the ones we should love.</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All are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neighbours</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to us and you.</a:t>
            </a:r>
            <a:endParaRPr kumimoji="0" lang="en-CA"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60400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8DA5EC-FD6D-1FD3-D169-A4E88A426BFA}"/>
              </a:ext>
            </a:extLst>
          </p:cNvPr>
          <p:cNvSpPr txBox="1"/>
          <p:nvPr/>
        </p:nvSpPr>
        <p:spPr>
          <a:xfrm>
            <a:off x="1533525" y="0"/>
            <a:ext cx="9220200" cy="5536900"/>
          </a:xfrm>
          <a:prstGeom prst="rect">
            <a:avLst/>
          </a:prstGeom>
          <a:noFill/>
        </p:spPr>
        <p:txBody>
          <a:bodyPr wrap="square" rtlCol="0">
            <a:spAutoFit/>
          </a:bodyPr>
          <a:lstStyle/>
          <a:p>
            <a:pPr>
              <a:lnSpc>
                <a:spcPct val="150000"/>
              </a:lnSpc>
              <a:defRPr/>
            </a:pPr>
            <a:r>
              <a:rPr lang="en-US" sz="4000" b="1" dirty="0">
                <a:solidFill>
                  <a:prstClr val="black"/>
                </a:solidFill>
              </a:rPr>
              <a:t>Jesu, Jesu, fill us with your love, show us how to serve the </a:t>
            </a:r>
            <a:r>
              <a:rPr lang="en-US" sz="4000" b="1" dirty="0" err="1">
                <a:solidFill>
                  <a:prstClr val="black"/>
                </a:solidFill>
              </a:rPr>
              <a:t>neighbours</a:t>
            </a:r>
            <a:r>
              <a:rPr lang="en-US" sz="4000" b="1" dirty="0">
                <a:solidFill>
                  <a:prstClr val="black"/>
                </a:solidFill>
              </a:rPr>
              <a:t> we have from you.</a:t>
            </a:r>
            <a:endParaRPr lang="en-CA" sz="4000" b="1" dirty="0">
              <a:solidFill>
                <a:prstClr val="black"/>
              </a:solidFill>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Loving puts us on our knees, serving as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tho</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we are slaves, this is the way we should live with you.</a:t>
            </a:r>
            <a:endParaRPr kumimoji="0" lang="en-CA"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78641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1FF247-5CE8-0B70-C3DC-E19DCE74E4F4}"/>
              </a:ext>
            </a:extLst>
          </p:cNvPr>
          <p:cNvSpPr txBox="1"/>
          <p:nvPr/>
        </p:nvSpPr>
        <p:spPr>
          <a:xfrm>
            <a:off x="1581150" y="0"/>
            <a:ext cx="9115425" cy="553690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Jesu, Jesu, fill us with your love, show us how to serve the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neighbours</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we have from you.</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Kneel at the feet of our friends,</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silently washing their feet,</a:t>
            </a:r>
          </a:p>
          <a:p>
            <a:pPr marL="0" marR="0" lvl="0" indent="0" algn="l" defTabSz="914400" rtl="0" eaLnBrk="1" fontAlgn="auto" latinLnBrk="0" hangingPunct="1">
              <a:lnSpc>
                <a:spcPct val="150000"/>
              </a:lnSpc>
              <a:spcBef>
                <a:spcPts val="0"/>
              </a:spcBef>
              <a:spcAft>
                <a:spcPts val="0"/>
              </a:spcAft>
              <a:buClrTx/>
              <a:buSzTx/>
              <a:buFontTx/>
              <a:buNone/>
              <a:tabLst/>
              <a:defRPr/>
            </a:pPr>
            <a:r>
              <a:rPr lang="en-US" sz="4000" b="1" dirty="0">
                <a:solidFill>
                  <a:prstClr val="black"/>
                </a:solidFill>
                <a:latin typeface="Calibri" panose="020F0502020204030204"/>
              </a:rPr>
              <a:t>This is the way we should live with you.</a:t>
            </a:r>
            <a:endParaRPr kumimoji="0" lang="en-CA" sz="4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8901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1FF247-5CE8-0B70-C3DC-E19DCE74E4F4}"/>
              </a:ext>
            </a:extLst>
          </p:cNvPr>
          <p:cNvSpPr txBox="1"/>
          <p:nvPr/>
        </p:nvSpPr>
        <p:spPr>
          <a:xfrm>
            <a:off x="1685925" y="1628775"/>
            <a:ext cx="9115425" cy="3276282"/>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Jesu, Jesu, fill us with your love, show us how to serve the </a:t>
            </a:r>
            <a:r>
              <a:rPr kumimoji="0" lang="en-US" sz="4000" b="1" i="0" u="none" strike="noStrike" kern="1200" cap="none" spc="0" normalizeH="0" baseline="0" noProof="0" dirty="0" err="1">
                <a:ln>
                  <a:noFill/>
                </a:ln>
                <a:solidFill>
                  <a:prstClr val="black"/>
                </a:solidFill>
                <a:effectLst/>
                <a:uLnTx/>
                <a:uFillTx/>
                <a:latin typeface="Calibri" panose="020F0502020204030204"/>
                <a:ea typeface="+mn-ea"/>
                <a:cs typeface="+mn-cs"/>
              </a:rPr>
              <a:t>neighbours</a:t>
            </a:r>
            <a:r>
              <a:rPr kumimoji="0" lang="en-US" sz="4000" b="1" i="0" u="none" strike="noStrike" kern="1200" cap="none" spc="0" normalizeH="0" baseline="0" noProof="0" dirty="0">
                <a:ln>
                  <a:noFill/>
                </a:ln>
                <a:solidFill>
                  <a:prstClr val="black"/>
                </a:solidFill>
                <a:effectLst/>
                <a:uLnTx/>
                <a:uFillTx/>
                <a:latin typeface="Calibri" panose="020F0502020204030204"/>
                <a:ea typeface="+mn-ea"/>
                <a:cs typeface="+mn-cs"/>
              </a:rPr>
              <a:t> we have from you.</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Last Verse</a:t>
            </a:r>
            <a:endParaRPr kumimoji="0" lang="en-CA"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523619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58EA8E-A84D-49A1-6643-B5909453A52C}"/>
              </a:ext>
            </a:extLst>
          </p:cNvPr>
          <p:cNvSpPr txBox="1"/>
          <p:nvPr/>
        </p:nvSpPr>
        <p:spPr>
          <a:xfrm>
            <a:off x="435429" y="770709"/>
            <a:ext cx="11228251" cy="4216539"/>
          </a:xfrm>
          <a:prstGeom prst="rect">
            <a:avLst/>
          </a:prstGeom>
          <a:noFill/>
        </p:spPr>
        <p:txBody>
          <a:bodyPr wrap="square" rtlCol="0">
            <a:spAutoFit/>
          </a:bodyPr>
          <a:lstStyle/>
          <a:p>
            <a:pPr algn="ctr"/>
            <a:r>
              <a:rPr lang="en-CA" sz="4000" b="1" dirty="0">
                <a:latin typeface="Calibri" panose="020F0502020204030204" pitchFamily="34" charset="0"/>
                <a:ea typeface="Calibri" panose="020F0502020204030204" pitchFamily="34" charset="0"/>
                <a:cs typeface="Calibri" panose="020F0502020204030204" pitchFamily="34" charset="0"/>
              </a:rPr>
              <a:t>Prayer After Communion</a:t>
            </a:r>
          </a:p>
          <a:p>
            <a:endParaRPr lang="en-CA" sz="2800" dirty="0">
              <a:latin typeface="Calibri" panose="020F0502020204030204" pitchFamily="34" charset="0"/>
              <a:ea typeface="Calibri" panose="020F0502020204030204" pitchFamily="34" charset="0"/>
              <a:cs typeface="Calibri" panose="020F0502020204030204" pitchFamily="34" charset="0"/>
            </a:endParaRPr>
          </a:p>
          <a:p>
            <a:r>
              <a:rPr lang="en-CA" sz="4000" dirty="0">
                <a:latin typeface="Calibri" panose="020F0502020204030204" pitchFamily="34" charset="0"/>
                <a:ea typeface="Calibri" panose="020F0502020204030204" pitchFamily="34" charset="0"/>
                <a:cs typeface="Calibri" panose="020F0502020204030204" pitchFamily="34" charset="0"/>
              </a:rPr>
              <a:t>Lord of hosts, we praise your glory reflected in your saints.  May we who share at this table be filled with the joy of your eternal kingdom, where Jesus is Lord, now and for ever.</a:t>
            </a:r>
          </a:p>
          <a:p>
            <a:r>
              <a:rPr lang="en-CA" sz="4000" dirty="0">
                <a:latin typeface="Calibri" panose="020F0502020204030204" pitchFamily="34" charset="0"/>
                <a:ea typeface="Calibri" panose="020F0502020204030204" pitchFamily="34" charset="0"/>
                <a:cs typeface="Calibri" panose="020F0502020204030204" pitchFamily="34" charset="0"/>
              </a:rPr>
              <a:t>Amen.</a:t>
            </a:r>
          </a:p>
        </p:txBody>
      </p:sp>
    </p:spTree>
    <p:extLst>
      <p:ext uri="{BB962C8B-B14F-4D97-AF65-F5344CB8AC3E}">
        <p14:creationId xmlns:p14="http://schemas.microsoft.com/office/powerpoint/2010/main" val="42423401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B75298-140C-1A81-7DC9-14748A37375F}"/>
              </a:ext>
            </a:extLst>
          </p:cNvPr>
          <p:cNvSpPr txBox="1"/>
          <p:nvPr/>
        </p:nvSpPr>
        <p:spPr>
          <a:xfrm>
            <a:off x="1089061" y="493160"/>
            <a:ext cx="10068674" cy="5289140"/>
          </a:xfrm>
          <a:prstGeom prst="rect">
            <a:avLst/>
          </a:prstGeom>
          <a:noFill/>
        </p:spPr>
        <p:txBody>
          <a:bodyPr wrap="square">
            <a:spAutoFit/>
          </a:bodyPr>
          <a:lstStyle/>
          <a:p>
            <a:pPr marR="0" algn="ctr">
              <a:lnSpc>
                <a:spcPct val="107000"/>
              </a:lnSpc>
              <a:spcAft>
                <a:spcPts val="800"/>
              </a:spcAft>
              <a:buNone/>
            </a:pPr>
            <a:r>
              <a:rPr lang="en-CA" sz="4000" b="1" dirty="0">
                <a:effectLst/>
                <a:latin typeface="Calibri     "/>
                <a:ea typeface="Calibri" panose="020F0502020204030204" pitchFamily="34" charset="0"/>
                <a:cs typeface="Times New Roman" panose="02020603050405020304" pitchFamily="18" charset="0"/>
              </a:rPr>
              <a:t>                                Doxology				</a:t>
            </a:r>
            <a:endParaRPr lang="en-CA" sz="4000" b="1" dirty="0">
              <a:latin typeface="Calibri     "/>
              <a:ea typeface="Calibri" panose="020F0502020204030204" pitchFamily="34" charset="0"/>
              <a:cs typeface="Times New Roman" panose="02020603050405020304" pitchFamily="18" charset="0"/>
            </a:endParaRPr>
          </a:p>
          <a:p>
            <a:pPr marL="457200" marR="0" indent="-457200">
              <a:lnSpc>
                <a:spcPct val="107000"/>
              </a:lnSpc>
              <a:spcAft>
                <a:spcPts val="800"/>
              </a:spcAft>
              <a:buNone/>
            </a:pPr>
            <a:r>
              <a:rPr lang="en-CA" sz="4000" dirty="0">
                <a:effectLst/>
                <a:latin typeface="Calibri     "/>
                <a:ea typeface="Calibri" panose="020F0502020204030204" pitchFamily="34" charset="0"/>
                <a:cs typeface="Times New Roman" panose="02020603050405020304" pitchFamily="18" charset="0"/>
              </a:rPr>
              <a:t>Glory to God, </a:t>
            </a:r>
          </a:p>
          <a:p>
            <a:pPr marL="457200" marR="0" indent="-457200">
              <a:lnSpc>
                <a:spcPct val="107000"/>
              </a:lnSpc>
              <a:spcAft>
                <a:spcPts val="800"/>
              </a:spcAft>
              <a:buNone/>
            </a:pPr>
            <a:r>
              <a:rPr lang="en-CA" sz="4000" b="1" dirty="0">
                <a:effectLst/>
                <a:latin typeface="Calibri     "/>
                <a:ea typeface="Calibri" panose="020F0502020204030204" pitchFamily="34" charset="0"/>
                <a:cs typeface="Times New Roman" panose="02020603050405020304" pitchFamily="18" charset="0"/>
              </a:rPr>
              <a:t>whose power, working in us, can do infinitely</a:t>
            </a:r>
          </a:p>
          <a:p>
            <a:pPr marL="457200" marR="0" indent="-457200">
              <a:lnSpc>
                <a:spcPct val="107000"/>
              </a:lnSpc>
              <a:spcAft>
                <a:spcPts val="800"/>
              </a:spcAft>
              <a:buNone/>
            </a:pPr>
            <a:r>
              <a:rPr lang="en-CA" sz="4000" b="1" dirty="0">
                <a:effectLst/>
                <a:latin typeface="Calibri     "/>
                <a:ea typeface="Calibri" panose="020F0502020204030204" pitchFamily="34" charset="0"/>
                <a:cs typeface="Times New Roman" panose="02020603050405020304" pitchFamily="18" charset="0"/>
              </a:rPr>
              <a:t>more than we can ask or imagine. </a:t>
            </a:r>
            <a:r>
              <a:rPr lang="en-CA" sz="4000" dirty="0">
                <a:latin typeface="Calibri     "/>
                <a:ea typeface="Calibri" panose="020F0502020204030204" pitchFamily="34" charset="0"/>
                <a:cs typeface="Times New Roman" panose="02020603050405020304" pitchFamily="18" charset="0"/>
              </a:rPr>
              <a:t> </a:t>
            </a:r>
            <a:r>
              <a:rPr lang="en-CA" sz="4000" b="1" dirty="0">
                <a:effectLst/>
                <a:latin typeface="Calibri     "/>
                <a:ea typeface="Calibri" panose="020F0502020204030204" pitchFamily="34" charset="0"/>
                <a:cs typeface="Times New Roman" panose="02020603050405020304" pitchFamily="18" charset="0"/>
              </a:rPr>
              <a:t>Glory to</a:t>
            </a:r>
          </a:p>
          <a:p>
            <a:pPr marL="457200" marR="0" indent="-457200">
              <a:lnSpc>
                <a:spcPct val="107000"/>
              </a:lnSpc>
              <a:spcAft>
                <a:spcPts val="800"/>
              </a:spcAft>
              <a:buNone/>
            </a:pPr>
            <a:r>
              <a:rPr lang="en-CA" sz="4000" b="1" dirty="0">
                <a:effectLst/>
                <a:latin typeface="Calibri     "/>
                <a:ea typeface="Calibri" panose="020F0502020204030204" pitchFamily="34" charset="0"/>
                <a:cs typeface="Times New Roman" panose="02020603050405020304" pitchFamily="18" charset="0"/>
              </a:rPr>
              <a:t>God from generation to generation, in the</a:t>
            </a:r>
          </a:p>
          <a:p>
            <a:pPr marL="457200" marR="0" indent="-457200">
              <a:lnSpc>
                <a:spcPct val="107000"/>
              </a:lnSpc>
              <a:spcAft>
                <a:spcPts val="800"/>
              </a:spcAft>
              <a:buNone/>
            </a:pPr>
            <a:r>
              <a:rPr lang="en-CA" sz="4000" b="1" dirty="0">
                <a:effectLst/>
                <a:latin typeface="Calibri     "/>
                <a:ea typeface="Calibri" panose="020F0502020204030204" pitchFamily="34" charset="0"/>
                <a:cs typeface="Times New Roman" panose="02020603050405020304" pitchFamily="18" charset="0"/>
              </a:rPr>
              <a:t>Church and in Christ Jesus, for ever and ever.</a:t>
            </a:r>
          </a:p>
          <a:p>
            <a:pPr marL="457200" marR="0" indent="-457200">
              <a:lnSpc>
                <a:spcPct val="107000"/>
              </a:lnSpc>
              <a:spcAft>
                <a:spcPts val="800"/>
              </a:spcAft>
              <a:buNone/>
            </a:pPr>
            <a:r>
              <a:rPr lang="en-CA" sz="4000" b="1" dirty="0">
                <a:effectLst/>
                <a:latin typeface="Calibri     "/>
                <a:ea typeface="Calibri" panose="020F0502020204030204" pitchFamily="34" charset="0"/>
                <a:cs typeface="Times New Roman" panose="02020603050405020304" pitchFamily="18" charset="0"/>
              </a:rPr>
              <a:t>Amen.</a:t>
            </a:r>
            <a:endParaRPr lang="en-CA" sz="4000" dirty="0">
              <a:effectLst/>
              <a:latin typeface="Calibri     "/>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964735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5380C5B-3933-7C42-49E3-CD8E56B7B27D}"/>
              </a:ext>
            </a:extLst>
          </p:cNvPr>
          <p:cNvSpPr txBox="1"/>
          <p:nvPr/>
        </p:nvSpPr>
        <p:spPr>
          <a:xfrm>
            <a:off x="654946" y="509155"/>
            <a:ext cx="10644026" cy="6370975"/>
          </a:xfrm>
          <a:prstGeom prst="rect">
            <a:avLst/>
          </a:prstGeom>
          <a:noFill/>
        </p:spPr>
        <p:txBody>
          <a:bodyPr wrap="square" rtlCol="0">
            <a:spAutoFit/>
          </a:bodyPr>
          <a:lstStyle/>
          <a:p>
            <a:pPr algn="ctr"/>
            <a:r>
              <a:rPr lang="en-US" sz="4400" b="1" dirty="0"/>
              <a:t>The Blessing</a:t>
            </a:r>
          </a:p>
          <a:p>
            <a:endParaRPr lang="en-US" sz="1200" b="1" dirty="0"/>
          </a:p>
          <a:p>
            <a:r>
              <a:rPr lang="en-US" sz="4400" dirty="0"/>
              <a:t>The peace of God, which passes all understanding, keep your hearts and minds filled with the knowledge and love of God, and of his Son Jesus Christ our Lord:  And the blessing of God almighty, the Father, the Son, and the Holy Spirit be amongst you and remain with you and those you love this day and forever.</a:t>
            </a:r>
            <a:r>
              <a:rPr lang="en-US" sz="4400" b="1" dirty="0"/>
              <a:t>  Amen </a:t>
            </a:r>
            <a:endParaRPr lang="en-CA" sz="4400" b="1" dirty="0"/>
          </a:p>
        </p:txBody>
      </p:sp>
    </p:spTree>
    <p:extLst>
      <p:ext uri="{BB962C8B-B14F-4D97-AF65-F5344CB8AC3E}">
        <p14:creationId xmlns:p14="http://schemas.microsoft.com/office/powerpoint/2010/main" val="387456854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CAF9C8C-2ACD-2F17-EBB1-2BE59BD867A3}"/>
              </a:ext>
            </a:extLst>
          </p:cNvPr>
          <p:cNvSpPr txBox="1"/>
          <p:nvPr/>
        </p:nvSpPr>
        <p:spPr>
          <a:xfrm>
            <a:off x="1091381" y="1061884"/>
            <a:ext cx="9586451" cy="5170646"/>
          </a:xfrm>
          <a:prstGeom prst="rect">
            <a:avLst/>
          </a:prstGeom>
          <a:noFill/>
        </p:spPr>
        <p:txBody>
          <a:bodyPr wrap="square" rtlCol="0">
            <a:spAutoFit/>
          </a:bodyPr>
          <a:lstStyle/>
          <a:p>
            <a:pPr algn="ctr"/>
            <a:endParaRPr lang="en-CA" sz="4000" b="1" dirty="0"/>
          </a:p>
          <a:p>
            <a:pPr algn="ctr"/>
            <a:r>
              <a:rPr lang="en-CA" sz="4000" dirty="0"/>
              <a:t>Closing Hymn</a:t>
            </a:r>
          </a:p>
          <a:p>
            <a:pPr algn="ctr"/>
            <a:r>
              <a:rPr lang="en-CA" sz="4000" dirty="0"/>
              <a:t>Common Praise #438</a:t>
            </a:r>
          </a:p>
          <a:p>
            <a:pPr algn="ctr"/>
            <a:endParaRPr lang="en-CA" sz="4000" b="1" dirty="0"/>
          </a:p>
          <a:p>
            <a:pPr algn="ctr"/>
            <a:r>
              <a:rPr lang="en-CA" sz="4000" dirty="0"/>
              <a:t>O Jesus, I Have Promised</a:t>
            </a:r>
          </a:p>
          <a:p>
            <a:pPr algn="ctr"/>
            <a:endParaRPr lang="en-CA" sz="5000" b="1" dirty="0"/>
          </a:p>
          <a:p>
            <a:pPr algn="ctr"/>
            <a:endParaRPr lang="en-CA" sz="5000" b="1" dirty="0"/>
          </a:p>
          <a:p>
            <a:pPr algn="r"/>
            <a:r>
              <a:rPr lang="en-CA" sz="2000" dirty="0"/>
              <a:t>John Ernest Bode (1869)</a:t>
            </a:r>
          </a:p>
        </p:txBody>
      </p:sp>
    </p:spTree>
    <p:extLst>
      <p:ext uri="{BB962C8B-B14F-4D97-AF65-F5344CB8AC3E}">
        <p14:creationId xmlns:p14="http://schemas.microsoft.com/office/powerpoint/2010/main" val="417540386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DFB625-EA55-8F1A-2428-059917DB6632}"/>
              </a:ext>
            </a:extLst>
          </p:cNvPr>
          <p:cNvSpPr txBox="1"/>
          <p:nvPr/>
        </p:nvSpPr>
        <p:spPr>
          <a:xfrm>
            <a:off x="2448232" y="1288026"/>
            <a:ext cx="7236542" cy="461357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
                <a:ea typeface="+mn-ea"/>
                <a:cs typeface="+mn-cs"/>
              </a:rPr>
              <a:t>O Jesus, I have promised</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to serve Thee to the end;</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be Thou forever near me,</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my Master and my Friend;</a:t>
            </a:r>
            <a:br>
              <a:rPr kumimoji="0" lang="en-US" sz="4000" b="1" i="0" u="none" strike="noStrike" kern="1200" cap="none" spc="0" normalizeH="0" baseline="0" noProof="0" dirty="0">
                <a:ln>
                  <a:noFill/>
                </a:ln>
                <a:solidFill>
                  <a:prstClr val="black"/>
                </a:solidFill>
                <a:effectLst/>
                <a:uLnTx/>
                <a:uFillTx/>
                <a:latin typeface="Calibri    "/>
                <a:ea typeface="+mn-ea"/>
                <a:cs typeface="+mn-cs"/>
              </a:rPr>
            </a:br>
            <a:endParaRPr kumimoji="0" lang="en-CA" sz="4000" b="1" i="0" u="none" strike="noStrike" kern="1200" cap="none" spc="0" normalizeH="0" baseline="0" noProof="0" dirty="0">
              <a:ln>
                <a:noFill/>
              </a:ln>
              <a:solidFill>
                <a:prstClr val="black"/>
              </a:solidFill>
              <a:effectLst/>
              <a:uLnTx/>
              <a:uFillTx/>
              <a:latin typeface="Calibri    "/>
              <a:ea typeface="+mn-ea"/>
              <a:cs typeface="+mn-cs"/>
            </a:endParaRPr>
          </a:p>
        </p:txBody>
      </p:sp>
    </p:spTree>
    <p:extLst>
      <p:ext uri="{BB962C8B-B14F-4D97-AF65-F5344CB8AC3E}">
        <p14:creationId xmlns:p14="http://schemas.microsoft.com/office/powerpoint/2010/main" val="37654901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473C0-A1AE-BB69-8336-B57F37E0156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C1361CB-A5BB-C239-7BC7-27E811321A45}"/>
              </a:ext>
            </a:extLst>
          </p:cNvPr>
          <p:cNvSpPr txBox="1"/>
          <p:nvPr/>
        </p:nvSpPr>
        <p:spPr>
          <a:xfrm>
            <a:off x="2399071" y="1042219"/>
            <a:ext cx="7285703" cy="369024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
                <a:ea typeface="+mn-ea"/>
                <a:cs typeface="+mn-cs"/>
              </a:rPr>
              <a:t>I shall not fear the battle</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if Thou art by my side,</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nor wander from the pathway</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if Thou wilt be my Guide.</a:t>
            </a:r>
            <a:endParaRPr kumimoji="0" lang="en-CA" sz="4000" b="1" i="0" u="none" strike="noStrike" kern="1200" cap="none" spc="0" normalizeH="0" baseline="0" noProof="0" dirty="0">
              <a:ln>
                <a:noFill/>
              </a:ln>
              <a:solidFill>
                <a:prstClr val="black"/>
              </a:solidFill>
              <a:effectLst/>
              <a:uLnTx/>
              <a:uFillTx/>
              <a:latin typeface="Calibri    "/>
              <a:ea typeface="+mn-ea"/>
              <a:cs typeface="+mn-cs"/>
            </a:endParaRPr>
          </a:p>
        </p:txBody>
      </p:sp>
    </p:spTree>
    <p:extLst>
      <p:ext uri="{BB962C8B-B14F-4D97-AF65-F5344CB8AC3E}">
        <p14:creationId xmlns:p14="http://schemas.microsoft.com/office/powerpoint/2010/main" val="136009078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5B85F6-99B3-FE02-F88C-6D9624A93C39}"/>
              </a:ext>
            </a:extLst>
          </p:cNvPr>
          <p:cNvSpPr txBox="1"/>
          <p:nvPr/>
        </p:nvSpPr>
        <p:spPr>
          <a:xfrm>
            <a:off x="2428569" y="1445342"/>
            <a:ext cx="7344696" cy="461357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
                <a:ea typeface="+mn-ea"/>
                <a:cs typeface="+mn-cs"/>
              </a:rPr>
              <a:t>O let me feel Thee near me,</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the world is ever near;</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I see the sights that dazzle,</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the tempting sounds I hear;</a:t>
            </a:r>
            <a:br>
              <a:rPr kumimoji="0" lang="en-US" sz="4000" b="1" i="0" u="none" strike="noStrike" kern="1200" cap="none" spc="0" normalizeH="0" baseline="0" noProof="0" dirty="0">
                <a:ln>
                  <a:noFill/>
                </a:ln>
                <a:solidFill>
                  <a:prstClr val="black"/>
                </a:solidFill>
                <a:effectLst/>
                <a:uLnTx/>
                <a:uFillTx/>
                <a:latin typeface="Calibri    "/>
                <a:ea typeface="+mn-ea"/>
                <a:cs typeface="+mn-cs"/>
              </a:rPr>
            </a:br>
            <a:endParaRPr kumimoji="0" lang="en-CA" sz="4000" b="1" i="0" u="none" strike="noStrike" kern="1200" cap="none" spc="0" normalizeH="0" baseline="0" noProof="0" dirty="0">
              <a:ln>
                <a:noFill/>
              </a:ln>
              <a:solidFill>
                <a:prstClr val="black"/>
              </a:solidFill>
              <a:effectLst/>
              <a:uLnTx/>
              <a:uFillTx/>
              <a:latin typeface="Calibri    "/>
              <a:ea typeface="+mn-ea"/>
              <a:cs typeface="+mn-cs"/>
            </a:endParaRPr>
          </a:p>
        </p:txBody>
      </p:sp>
    </p:spTree>
    <p:extLst>
      <p:ext uri="{BB962C8B-B14F-4D97-AF65-F5344CB8AC3E}">
        <p14:creationId xmlns:p14="http://schemas.microsoft.com/office/powerpoint/2010/main" val="40017774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837D0-DE23-08CA-68ED-B7973EBF680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B7547F1-BC23-C379-8EC9-015F793CD6AA}"/>
              </a:ext>
            </a:extLst>
          </p:cNvPr>
          <p:cNvSpPr txBox="1"/>
          <p:nvPr/>
        </p:nvSpPr>
        <p:spPr>
          <a:xfrm>
            <a:off x="2533957" y="991829"/>
            <a:ext cx="7325032" cy="369024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
                <a:ea typeface="+mn-ea"/>
                <a:cs typeface="+mn-cs"/>
              </a:rPr>
              <a:t>my foes are ever near me,</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around me and within;</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but, Jesus, draw Thou nearer,</a:t>
            </a:r>
            <a:br>
              <a:rPr kumimoji="0" lang="en-US" sz="4000" b="1" i="0" u="none" strike="noStrike" kern="1200" cap="none" spc="0" normalizeH="0" baseline="0" noProof="0" dirty="0">
                <a:ln>
                  <a:noFill/>
                </a:ln>
                <a:solidFill>
                  <a:prstClr val="black"/>
                </a:solidFill>
                <a:effectLst/>
                <a:uLnTx/>
                <a:uFillTx/>
                <a:latin typeface="Calibri    "/>
                <a:ea typeface="+mn-ea"/>
                <a:cs typeface="+mn-cs"/>
              </a:rPr>
            </a:br>
            <a:r>
              <a:rPr kumimoji="0" lang="en-US" sz="4000" b="1" i="0" u="none" strike="noStrike" kern="1200" cap="none" spc="0" normalizeH="0" baseline="0" noProof="0" dirty="0">
                <a:ln>
                  <a:noFill/>
                </a:ln>
                <a:solidFill>
                  <a:prstClr val="black"/>
                </a:solidFill>
                <a:effectLst/>
                <a:uLnTx/>
                <a:uFillTx/>
                <a:latin typeface="Calibri    "/>
                <a:ea typeface="+mn-ea"/>
                <a:cs typeface="+mn-cs"/>
              </a:rPr>
              <a:t>and shield my soul from sin.</a:t>
            </a:r>
            <a:endParaRPr kumimoji="0" lang="en-CA" sz="4000" b="1" i="0" u="none" strike="noStrike" kern="1200" cap="none" spc="0" normalizeH="0" baseline="0" noProof="0" dirty="0">
              <a:ln>
                <a:noFill/>
              </a:ln>
              <a:solidFill>
                <a:prstClr val="black"/>
              </a:solidFill>
              <a:effectLst/>
              <a:uLnTx/>
              <a:uFillTx/>
              <a:latin typeface="Calibri    "/>
              <a:ea typeface="+mn-ea"/>
              <a:cs typeface="+mn-cs"/>
            </a:endParaRPr>
          </a:p>
        </p:txBody>
      </p:sp>
    </p:spTree>
    <p:extLst>
      <p:ext uri="{BB962C8B-B14F-4D97-AF65-F5344CB8AC3E}">
        <p14:creationId xmlns:p14="http://schemas.microsoft.com/office/powerpoint/2010/main" val="39851159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C43CE1-F2CF-ADC6-5AFD-FADDC3122988}"/>
              </a:ext>
            </a:extLst>
          </p:cNvPr>
          <p:cNvSpPr txBox="1"/>
          <p:nvPr/>
        </p:nvSpPr>
        <p:spPr>
          <a:xfrm>
            <a:off x="2438400" y="1136173"/>
            <a:ext cx="6902244" cy="3690241"/>
          </a:xfrm>
          <a:prstGeom prst="rect">
            <a:avLst/>
          </a:prstGeom>
          <a:noFill/>
        </p:spPr>
        <p:txBody>
          <a:bodyPr wrap="square" rtlCol="0">
            <a:spAutoFit/>
          </a:bodyPr>
          <a:lstStyle/>
          <a:p>
            <a:pPr>
              <a:lnSpc>
                <a:spcPct val="150000"/>
              </a:lnSpc>
            </a:pPr>
            <a:r>
              <a:rPr lang="en-US" sz="4000" b="1" dirty="0"/>
              <a:t>O Jesus, thou hast promised </a:t>
            </a:r>
          </a:p>
          <a:p>
            <a:pPr>
              <a:lnSpc>
                <a:spcPct val="150000"/>
              </a:lnSpc>
            </a:pPr>
            <a:r>
              <a:rPr lang="en-US" sz="4000" b="1" dirty="0"/>
              <a:t>to all who follow Thee,</a:t>
            </a:r>
          </a:p>
          <a:p>
            <a:pPr>
              <a:lnSpc>
                <a:spcPct val="150000"/>
              </a:lnSpc>
            </a:pPr>
            <a:r>
              <a:rPr lang="en-US" sz="4000" b="1" dirty="0"/>
              <a:t>that where Thou art in glory</a:t>
            </a:r>
          </a:p>
          <a:p>
            <a:pPr>
              <a:lnSpc>
                <a:spcPct val="150000"/>
              </a:lnSpc>
            </a:pPr>
            <a:r>
              <a:rPr lang="en-US" sz="4000" b="1" dirty="0"/>
              <a:t>there shall Thy servant be; and,</a:t>
            </a:r>
          </a:p>
        </p:txBody>
      </p:sp>
    </p:spTree>
    <p:extLst>
      <p:ext uri="{BB962C8B-B14F-4D97-AF65-F5344CB8AC3E}">
        <p14:creationId xmlns:p14="http://schemas.microsoft.com/office/powerpoint/2010/main" val="22399975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CB7B26C-8B63-5BD1-3332-F8FEF62A2388}"/>
              </a:ext>
            </a:extLst>
          </p:cNvPr>
          <p:cNvSpPr txBox="1"/>
          <p:nvPr/>
        </p:nvSpPr>
        <p:spPr>
          <a:xfrm>
            <a:off x="2202425" y="1032387"/>
            <a:ext cx="6813755" cy="3690241"/>
          </a:xfrm>
          <a:prstGeom prst="rect">
            <a:avLst/>
          </a:prstGeom>
          <a:noFill/>
        </p:spPr>
        <p:txBody>
          <a:bodyPr wrap="square" rtlCol="0">
            <a:spAutoFit/>
          </a:bodyPr>
          <a:lstStyle/>
          <a:p>
            <a:pPr>
              <a:lnSpc>
                <a:spcPct val="150000"/>
              </a:lnSpc>
            </a:pPr>
            <a:r>
              <a:rPr lang="en-US" sz="4000" b="1" dirty="0"/>
              <a:t>Jesus, I have promised to serve</a:t>
            </a:r>
          </a:p>
          <a:p>
            <a:pPr>
              <a:lnSpc>
                <a:spcPct val="150000"/>
              </a:lnSpc>
            </a:pPr>
            <a:r>
              <a:rPr lang="en-US" sz="4000" b="1" dirty="0"/>
              <a:t>thee to the end!</a:t>
            </a:r>
          </a:p>
          <a:p>
            <a:pPr>
              <a:lnSpc>
                <a:spcPct val="150000"/>
              </a:lnSpc>
            </a:pPr>
            <a:r>
              <a:rPr lang="en-US" sz="4000" b="1" dirty="0"/>
              <a:t>O give me the grace to follow,</a:t>
            </a:r>
          </a:p>
          <a:p>
            <a:pPr>
              <a:lnSpc>
                <a:spcPct val="150000"/>
              </a:lnSpc>
            </a:pPr>
            <a:r>
              <a:rPr lang="en-US" sz="4000" b="1" dirty="0"/>
              <a:t>my Master and my Friend.</a:t>
            </a:r>
            <a:endParaRPr lang="en-CA" sz="4000" b="1" dirty="0"/>
          </a:p>
        </p:txBody>
      </p:sp>
    </p:spTree>
    <p:extLst>
      <p:ext uri="{BB962C8B-B14F-4D97-AF65-F5344CB8AC3E}">
        <p14:creationId xmlns:p14="http://schemas.microsoft.com/office/powerpoint/2010/main" val="204536612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1887DE-CBBC-5E45-35E4-F9D669B50716}"/>
              </a:ext>
            </a:extLst>
          </p:cNvPr>
          <p:cNvSpPr txBox="1"/>
          <p:nvPr/>
        </p:nvSpPr>
        <p:spPr>
          <a:xfrm>
            <a:off x="2104103" y="963561"/>
            <a:ext cx="6292645" cy="3690241"/>
          </a:xfrm>
          <a:prstGeom prst="rect">
            <a:avLst/>
          </a:prstGeom>
          <a:noFill/>
        </p:spPr>
        <p:txBody>
          <a:bodyPr wrap="square" rtlCol="0">
            <a:spAutoFit/>
          </a:bodyPr>
          <a:lstStyle/>
          <a:p>
            <a:pPr>
              <a:lnSpc>
                <a:spcPct val="150000"/>
              </a:lnSpc>
            </a:pPr>
            <a:r>
              <a:rPr lang="en-US" sz="4000" b="1" dirty="0"/>
              <a:t>O let me see thy footmarks</a:t>
            </a:r>
          </a:p>
          <a:p>
            <a:pPr>
              <a:lnSpc>
                <a:spcPct val="150000"/>
              </a:lnSpc>
            </a:pPr>
            <a:r>
              <a:rPr lang="en-US" sz="4000" b="1" dirty="0"/>
              <a:t>and in them plant my own:</a:t>
            </a:r>
          </a:p>
          <a:p>
            <a:pPr>
              <a:lnSpc>
                <a:spcPct val="150000"/>
              </a:lnSpc>
            </a:pPr>
            <a:r>
              <a:rPr lang="en-US" sz="4000" b="1" dirty="0"/>
              <a:t>my hope to follow duly </a:t>
            </a:r>
          </a:p>
          <a:p>
            <a:pPr>
              <a:lnSpc>
                <a:spcPct val="150000"/>
              </a:lnSpc>
            </a:pPr>
            <a:r>
              <a:rPr lang="en-US" sz="4000" b="1" dirty="0"/>
              <a:t>is in they strength alone.</a:t>
            </a:r>
            <a:endParaRPr lang="en-CA" sz="4000" b="1" dirty="0"/>
          </a:p>
        </p:txBody>
      </p:sp>
    </p:spTree>
    <p:extLst>
      <p:ext uri="{BB962C8B-B14F-4D97-AF65-F5344CB8AC3E}">
        <p14:creationId xmlns:p14="http://schemas.microsoft.com/office/powerpoint/2010/main" val="197745409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14FF17-5978-52A9-6F93-69EEB205E2D1}"/>
              </a:ext>
            </a:extLst>
          </p:cNvPr>
          <p:cNvSpPr txBox="1"/>
          <p:nvPr/>
        </p:nvSpPr>
        <p:spPr>
          <a:xfrm>
            <a:off x="2261421" y="943898"/>
            <a:ext cx="6941573" cy="4199611"/>
          </a:xfrm>
          <a:prstGeom prst="rect">
            <a:avLst/>
          </a:prstGeom>
          <a:noFill/>
        </p:spPr>
        <p:txBody>
          <a:bodyPr wrap="square" rtlCol="0">
            <a:spAutoFit/>
          </a:bodyPr>
          <a:lstStyle/>
          <a:p>
            <a:pPr>
              <a:lnSpc>
                <a:spcPct val="150000"/>
              </a:lnSpc>
            </a:pPr>
            <a:r>
              <a:rPr lang="en-US" sz="4000" b="1" dirty="0"/>
              <a:t>O guide me, call me, draw me,</a:t>
            </a:r>
          </a:p>
          <a:p>
            <a:pPr>
              <a:lnSpc>
                <a:spcPct val="150000"/>
              </a:lnSpc>
            </a:pPr>
            <a:r>
              <a:rPr lang="en-US" sz="4000" b="1" dirty="0"/>
              <a:t>uphold me to the end;</a:t>
            </a:r>
          </a:p>
          <a:p>
            <a:pPr>
              <a:lnSpc>
                <a:spcPct val="150000"/>
              </a:lnSpc>
            </a:pPr>
            <a:r>
              <a:rPr lang="en-US" sz="4000" b="1" dirty="0"/>
              <a:t>and then in heaven receive me, </a:t>
            </a:r>
          </a:p>
          <a:p>
            <a:pPr>
              <a:lnSpc>
                <a:spcPct val="150000"/>
              </a:lnSpc>
            </a:pPr>
            <a:r>
              <a:rPr lang="en-US" sz="4000" b="1" dirty="0"/>
              <a:t>my Saviour and my Friend</a:t>
            </a:r>
          </a:p>
          <a:p>
            <a:pPr>
              <a:lnSpc>
                <a:spcPct val="150000"/>
              </a:lnSpc>
            </a:pPr>
            <a:r>
              <a:rPr lang="en-US" sz="2000" dirty="0"/>
              <a:t>Last verse</a:t>
            </a:r>
            <a:endParaRPr lang="en-CA" sz="2000" dirty="0"/>
          </a:p>
        </p:txBody>
      </p:sp>
    </p:spTree>
    <p:extLst>
      <p:ext uri="{BB962C8B-B14F-4D97-AF65-F5344CB8AC3E}">
        <p14:creationId xmlns:p14="http://schemas.microsoft.com/office/powerpoint/2010/main" val="38998785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BA196EB-D2AA-0BB4-C045-EB7DE36083AE}"/>
              </a:ext>
            </a:extLst>
          </p:cNvPr>
          <p:cNvPicPr>
            <a:picLocks noChangeAspect="1"/>
          </p:cNvPicPr>
          <p:nvPr/>
        </p:nvPicPr>
        <p:blipFill>
          <a:blip r:embed="rId2"/>
          <a:stretch>
            <a:fillRect/>
          </a:stretch>
        </p:blipFill>
        <p:spPr>
          <a:xfrm>
            <a:off x="0" y="32657"/>
            <a:ext cx="12163533" cy="6792686"/>
          </a:xfrm>
          <a:prstGeom prst="rect">
            <a:avLst/>
          </a:prstGeom>
        </p:spPr>
      </p:pic>
      <p:sp>
        <p:nvSpPr>
          <p:cNvPr id="6" name="TextBox 5">
            <a:extLst>
              <a:ext uri="{FF2B5EF4-FFF2-40B4-BE49-F238E27FC236}">
                <a16:creationId xmlns:a16="http://schemas.microsoft.com/office/drawing/2014/main" id="{22102749-9006-A47F-CE9A-C0029C765A91}"/>
              </a:ext>
            </a:extLst>
          </p:cNvPr>
          <p:cNvSpPr txBox="1"/>
          <p:nvPr/>
        </p:nvSpPr>
        <p:spPr>
          <a:xfrm>
            <a:off x="521109" y="4360606"/>
            <a:ext cx="10703892" cy="1815882"/>
          </a:xfrm>
          <a:prstGeom prst="rect">
            <a:avLst/>
          </a:prstGeom>
          <a:noFill/>
        </p:spPr>
        <p:txBody>
          <a:bodyPr wrap="none" rtlCol="0">
            <a:spAutoFit/>
          </a:bodyPr>
          <a:lstStyle/>
          <a:p>
            <a:r>
              <a:rPr lang="en-US" sz="4000" dirty="0"/>
              <a:t>Let us go forth in peace to love and serve the Lord.</a:t>
            </a:r>
          </a:p>
          <a:p>
            <a:endParaRPr lang="en-US" sz="3600" dirty="0"/>
          </a:p>
          <a:p>
            <a:pPr algn="ctr"/>
            <a:r>
              <a:rPr lang="en-US" sz="3600" b="1" dirty="0"/>
              <a:t>Thanks be to God</a:t>
            </a:r>
            <a:endParaRPr lang="en-CA" sz="3600" b="1" dirty="0"/>
          </a:p>
        </p:txBody>
      </p:sp>
    </p:spTree>
    <p:extLst>
      <p:ext uri="{BB962C8B-B14F-4D97-AF65-F5344CB8AC3E}">
        <p14:creationId xmlns:p14="http://schemas.microsoft.com/office/powerpoint/2010/main" val="3730049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D1986B-A8BD-A8AD-C876-375867A0B1DA}"/>
              </a:ext>
            </a:extLst>
          </p:cNvPr>
          <p:cNvPicPr>
            <a:picLocks noChangeAspect="1"/>
          </p:cNvPicPr>
          <p:nvPr/>
        </p:nvPicPr>
        <p:blipFill>
          <a:blip r:embed="rId3"/>
          <a:stretch>
            <a:fillRect/>
          </a:stretch>
        </p:blipFill>
        <p:spPr>
          <a:xfrm>
            <a:off x="212850" y="468373"/>
            <a:ext cx="5883150" cy="5921253"/>
          </a:xfrm>
          <a:prstGeom prst="rect">
            <a:avLst/>
          </a:prstGeom>
        </p:spPr>
      </p:pic>
      <p:sp>
        <p:nvSpPr>
          <p:cNvPr id="2" name="TextBox 1">
            <a:extLst>
              <a:ext uri="{FF2B5EF4-FFF2-40B4-BE49-F238E27FC236}">
                <a16:creationId xmlns:a16="http://schemas.microsoft.com/office/drawing/2014/main" id="{A694E4DA-0C78-8FA6-5588-677926DC220B}"/>
              </a:ext>
            </a:extLst>
          </p:cNvPr>
          <p:cNvSpPr txBox="1"/>
          <p:nvPr/>
        </p:nvSpPr>
        <p:spPr>
          <a:xfrm>
            <a:off x="6781800" y="757315"/>
            <a:ext cx="4676775" cy="5632311"/>
          </a:xfrm>
          <a:prstGeom prst="rect">
            <a:avLst/>
          </a:prstGeom>
          <a:noFill/>
        </p:spPr>
        <p:txBody>
          <a:bodyPr wrap="square" rtlCol="0">
            <a:spAutoFit/>
          </a:bodyPr>
          <a:lstStyle/>
          <a:p>
            <a:pPr algn="ctr"/>
            <a:r>
              <a:rPr lang="en-CA" sz="3600" b="1" dirty="0"/>
              <a:t>FOLLOWING THE SERVICE</a:t>
            </a:r>
          </a:p>
          <a:p>
            <a:pPr algn="ctr"/>
            <a:r>
              <a:rPr lang="en-CA" sz="3600" b="1" dirty="0"/>
              <a:t>PLEASE JOIN US FOR </a:t>
            </a:r>
          </a:p>
          <a:p>
            <a:pPr algn="ctr"/>
            <a:endParaRPr lang="en-CA" sz="3600" b="1" dirty="0"/>
          </a:p>
          <a:p>
            <a:pPr algn="ctr"/>
            <a:r>
              <a:rPr lang="en-CA" sz="3600" b="1" dirty="0"/>
              <a:t>HIDDEN HOST</a:t>
            </a:r>
          </a:p>
          <a:p>
            <a:pPr algn="ctr"/>
            <a:endParaRPr lang="en-CA" sz="3600" b="1" dirty="0"/>
          </a:p>
          <a:p>
            <a:pPr algn="ctr"/>
            <a:r>
              <a:rPr lang="en-CA" sz="3600" b="1" dirty="0"/>
              <a:t>AT THE PRINCE GEORGE GOLF AND CURLING CLUB</a:t>
            </a:r>
          </a:p>
          <a:p>
            <a:endParaRPr lang="en-CA" sz="3600" dirty="0"/>
          </a:p>
        </p:txBody>
      </p:sp>
    </p:spTree>
    <p:extLst>
      <p:ext uri="{BB962C8B-B14F-4D97-AF65-F5344CB8AC3E}">
        <p14:creationId xmlns:p14="http://schemas.microsoft.com/office/powerpoint/2010/main" val="912338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3129</TotalTime>
  <Words>4058</Words>
  <Application>Microsoft Office PowerPoint</Application>
  <PresentationFormat>Widescreen</PresentationFormat>
  <Paragraphs>393</Paragraphs>
  <Slides>100</Slides>
  <Notes>2</Notes>
  <HiddenSlides>0</HiddenSlides>
  <MMClips>0</MMClips>
  <ScaleCrop>false</ScaleCrop>
  <HeadingPairs>
    <vt:vector size="6" baseType="variant">
      <vt:variant>
        <vt:lpstr>Fonts Used</vt:lpstr>
      </vt:variant>
      <vt:variant>
        <vt:i4>7</vt:i4>
      </vt:variant>
      <vt:variant>
        <vt:lpstr>Theme</vt:lpstr>
      </vt:variant>
      <vt:variant>
        <vt:i4>9</vt:i4>
      </vt:variant>
      <vt:variant>
        <vt:lpstr>Slide Titles</vt:lpstr>
      </vt:variant>
      <vt:variant>
        <vt:i4>100</vt:i4>
      </vt:variant>
    </vt:vector>
  </HeadingPairs>
  <TitlesOfParts>
    <vt:vector size="116" baseType="lpstr">
      <vt:lpstr>Arial</vt:lpstr>
      <vt:lpstr>Calibri</vt:lpstr>
      <vt:lpstr>Calibri    </vt:lpstr>
      <vt:lpstr>Calibri     </vt:lpstr>
      <vt:lpstr>Calibri Light</vt:lpstr>
      <vt:lpstr>Times New Roman</vt:lpstr>
      <vt:lpstr>Verdana</vt:lpstr>
      <vt:lpstr>Office Theme</vt:lpstr>
      <vt:lpstr>1_Office Theme</vt:lpstr>
      <vt:lpstr>2_Office Theme</vt:lpstr>
      <vt:lpstr>4_Office Theme</vt:lpstr>
      <vt:lpstr>3_Office Theme</vt:lpstr>
      <vt:lpstr>5_Office Theme</vt:lpstr>
      <vt:lpstr>6_Office Theme</vt:lpstr>
      <vt:lpstr>7_Office Theme</vt:lpstr>
      <vt:lpstr>11_Office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Lord Jesus Christ, only Son of the Father,  Lord God, Lamb of God,  you take away the sin of the world: have mercy on us; you are seated at the right hand of the Father: receive out prayer.  </vt:lpstr>
      <vt:lpstr>For you alone are the Holy One,  you alone are the Lord,  you alone are the Most High,  Jesus Christ,  with the Holy Spirit,  in the glory of God the Father. Amen.  </vt:lpstr>
      <vt:lpstr>PowerPoint Presentation</vt:lpstr>
      <vt:lpstr>PowerPoint Presentation</vt:lpstr>
      <vt:lpstr>Revelation 7:9-17</vt:lpstr>
      <vt:lpstr>PowerPoint Presentation</vt:lpstr>
      <vt:lpstr>PowerPoint Presentation</vt:lpstr>
      <vt:lpstr>PowerPoint Presentation</vt:lpstr>
      <vt:lpstr>Psalm 34:1-10, 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Celebration of the Holy Eucharist </vt:lpstr>
      <vt:lpstr>Offertory Hymn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graceparishpg@gmail.com</dc:creator>
  <cp:lastModifiedBy>graceparishpg@gmail.com</cp:lastModifiedBy>
  <cp:revision>160</cp:revision>
  <dcterms:created xsi:type="dcterms:W3CDTF">2026-02-04T23:55:16Z</dcterms:created>
  <dcterms:modified xsi:type="dcterms:W3CDTF">2026-10-28T17:48:54Z</dcterms:modified>
</cp:coreProperties>
</file>